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5"/>
  </p:notesMasterIdLst>
  <p:handoutMasterIdLst>
    <p:handoutMasterId r:id="rId26"/>
  </p:handoutMasterIdLst>
  <p:sldIdLst>
    <p:sldId id="256" r:id="rId5"/>
    <p:sldId id="280" r:id="rId6"/>
    <p:sldId id="279" r:id="rId7"/>
    <p:sldId id="284" r:id="rId8"/>
    <p:sldId id="337" r:id="rId9"/>
    <p:sldId id="338" r:id="rId10"/>
    <p:sldId id="335" r:id="rId11"/>
    <p:sldId id="316" r:id="rId12"/>
    <p:sldId id="324" r:id="rId13"/>
    <p:sldId id="326" r:id="rId14"/>
    <p:sldId id="323" r:id="rId15"/>
    <p:sldId id="325" r:id="rId16"/>
    <p:sldId id="329" r:id="rId17"/>
    <p:sldId id="334" r:id="rId18"/>
    <p:sldId id="319" r:id="rId19"/>
    <p:sldId id="333" r:id="rId20"/>
    <p:sldId id="332" r:id="rId21"/>
    <p:sldId id="331" r:id="rId22"/>
    <p:sldId id="320" r:id="rId23"/>
    <p:sldId id="321" r:id="rId24"/>
  </p:sldIdLst>
  <p:sldSz cx="12192000" cy="6858000"/>
  <p:notesSz cx="6858000" cy="9144000"/>
  <p:defaultTex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F534F425-C49A-4BBC-B7A4-6582A2F2A416}">
          <p14:sldIdLst>
            <p14:sldId id="256"/>
            <p14:sldId id="280"/>
            <p14:sldId id="279"/>
            <p14:sldId id="284"/>
            <p14:sldId id="337"/>
            <p14:sldId id="338"/>
            <p14:sldId id="335"/>
            <p14:sldId id="316"/>
            <p14:sldId id="324"/>
            <p14:sldId id="326"/>
            <p14:sldId id="323"/>
            <p14:sldId id="325"/>
            <p14:sldId id="329"/>
            <p14:sldId id="334"/>
            <p14:sldId id="319"/>
            <p14:sldId id="333"/>
            <p14:sldId id="332"/>
            <p14:sldId id="331"/>
            <p14:sldId id="320"/>
            <p14:sldId id="32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ADE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FD1FE1-8824-43C7-B29C-7CF0DF7AFB56}" v="151" dt="2022-12-02T18:15:51.677"/>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114" y="34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da Costa Pereira" userId="9da7774e-0bca-4473-9368-37b6a1415b57" providerId="ADAL" clId="{E58EBF16-5DBC-40C5-9352-AD5E1B39013F}"/>
    <pc:docChg chg="undo custSel modSld">
      <pc:chgData name="Felipe da Costa Pereira" userId="9da7774e-0bca-4473-9368-37b6a1415b57" providerId="ADAL" clId="{E58EBF16-5DBC-40C5-9352-AD5E1B39013F}" dt="2022-06-23T17:17:49.831" v="469" actId="729"/>
      <pc:docMkLst>
        <pc:docMk/>
      </pc:docMkLst>
      <pc:sldChg chg="modSp mod">
        <pc:chgData name="Felipe da Costa Pereira" userId="9da7774e-0bca-4473-9368-37b6a1415b57" providerId="ADAL" clId="{E58EBF16-5DBC-40C5-9352-AD5E1B39013F}" dt="2022-06-20T11:57:29.013" v="2" actId="6549"/>
        <pc:sldMkLst>
          <pc:docMk/>
          <pc:sldMk cId="2115141650" sldId="279"/>
        </pc:sldMkLst>
        <pc:spChg chg="mod">
          <ac:chgData name="Felipe da Costa Pereira" userId="9da7774e-0bca-4473-9368-37b6a1415b57" providerId="ADAL" clId="{E58EBF16-5DBC-40C5-9352-AD5E1B39013F}" dt="2022-06-20T11:57:29.013" v="2" actId="6549"/>
          <ac:spMkLst>
            <pc:docMk/>
            <pc:sldMk cId="2115141650" sldId="279"/>
            <ac:spMk id="27" creationId="{EEAA95E5-862F-4117-94C6-1A8843C05786}"/>
          </ac:spMkLst>
        </pc:spChg>
      </pc:sldChg>
      <pc:sldChg chg="mod modShow">
        <pc:chgData name="Felipe da Costa Pereira" userId="9da7774e-0bca-4473-9368-37b6a1415b57" providerId="ADAL" clId="{E58EBF16-5DBC-40C5-9352-AD5E1B39013F}" dt="2022-06-23T17:17:49.831" v="469" actId="729"/>
        <pc:sldMkLst>
          <pc:docMk/>
          <pc:sldMk cId="1978385361" sldId="280"/>
        </pc:sldMkLst>
      </pc:sldChg>
      <pc:sldChg chg="addSp modSp mod">
        <pc:chgData name="Felipe da Costa Pereira" userId="9da7774e-0bca-4473-9368-37b6a1415b57" providerId="ADAL" clId="{E58EBF16-5DBC-40C5-9352-AD5E1B39013F}" dt="2022-06-21T19:37:35.572" v="468" actId="14100"/>
        <pc:sldMkLst>
          <pc:docMk/>
          <pc:sldMk cId="1747614211" sldId="284"/>
        </pc:sldMkLst>
        <pc:spChg chg="mod">
          <ac:chgData name="Felipe da Costa Pereira" userId="9da7774e-0bca-4473-9368-37b6a1415b57" providerId="ADAL" clId="{E58EBF16-5DBC-40C5-9352-AD5E1B39013F}" dt="2022-06-21T17:47:46.553" v="187" actId="1076"/>
          <ac:spMkLst>
            <pc:docMk/>
            <pc:sldMk cId="1747614211" sldId="284"/>
            <ac:spMk id="2" creationId="{CD20873F-C54F-39CD-A917-F2A617DE6CB1}"/>
          </ac:spMkLst>
        </pc:spChg>
        <pc:spChg chg="mod">
          <ac:chgData name="Felipe da Costa Pereira" userId="9da7774e-0bca-4473-9368-37b6a1415b57" providerId="ADAL" clId="{E58EBF16-5DBC-40C5-9352-AD5E1B39013F}" dt="2022-06-21T17:47:46.553" v="187" actId="1076"/>
          <ac:spMkLst>
            <pc:docMk/>
            <pc:sldMk cId="1747614211" sldId="284"/>
            <ac:spMk id="3" creationId="{5FB6C0A6-2705-5C34-F22E-D8CF5A1486D4}"/>
          </ac:spMkLst>
        </pc:spChg>
        <pc:spChg chg="mod">
          <ac:chgData name="Felipe da Costa Pereira" userId="9da7774e-0bca-4473-9368-37b6a1415b57" providerId="ADAL" clId="{E58EBF16-5DBC-40C5-9352-AD5E1B39013F}" dt="2022-06-21T19:35:08" v="357" actId="14100"/>
          <ac:spMkLst>
            <pc:docMk/>
            <pc:sldMk cId="1747614211" sldId="284"/>
            <ac:spMk id="6" creationId="{B58F3B08-A69E-4AF9-82C0-002C888192EC}"/>
          </ac:spMkLst>
        </pc:spChg>
        <pc:spChg chg="mod">
          <ac:chgData name="Felipe da Costa Pereira" userId="9da7774e-0bca-4473-9368-37b6a1415b57" providerId="ADAL" clId="{E58EBF16-5DBC-40C5-9352-AD5E1B39013F}" dt="2022-06-20T12:14:42.851" v="154" actId="1076"/>
          <ac:spMkLst>
            <pc:docMk/>
            <pc:sldMk cId="1747614211" sldId="284"/>
            <ac:spMk id="8" creationId="{CF436DD0-FC95-4D65-85FF-9B958590DCC5}"/>
          </ac:spMkLst>
        </pc:spChg>
        <pc:spChg chg="mod">
          <ac:chgData name="Felipe da Costa Pereira" userId="9da7774e-0bca-4473-9368-37b6a1415b57" providerId="ADAL" clId="{E58EBF16-5DBC-40C5-9352-AD5E1B39013F}" dt="2022-06-20T12:15:01.465" v="179" actId="1035"/>
          <ac:spMkLst>
            <pc:docMk/>
            <pc:sldMk cId="1747614211" sldId="284"/>
            <ac:spMk id="13" creationId="{DB2C3806-FB36-4D50-8893-979E050B81E5}"/>
          </ac:spMkLst>
        </pc:spChg>
        <pc:spChg chg="mod">
          <ac:chgData name="Felipe da Costa Pereira" userId="9da7774e-0bca-4473-9368-37b6a1415b57" providerId="ADAL" clId="{E58EBF16-5DBC-40C5-9352-AD5E1B39013F}" dt="2022-06-20T12:15:01.465" v="179" actId="1035"/>
          <ac:spMkLst>
            <pc:docMk/>
            <pc:sldMk cId="1747614211" sldId="284"/>
            <ac:spMk id="16" creationId="{67F73B7C-6E7A-479B-B87A-205F08E8AD14}"/>
          </ac:spMkLst>
        </pc:spChg>
        <pc:spChg chg="add mod">
          <ac:chgData name="Felipe da Costa Pereira" userId="9da7774e-0bca-4473-9368-37b6a1415b57" providerId="ADAL" clId="{E58EBF16-5DBC-40C5-9352-AD5E1B39013F}" dt="2022-06-21T19:37:35.572" v="468" actId="14100"/>
          <ac:spMkLst>
            <pc:docMk/>
            <pc:sldMk cId="1747614211" sldId="284"/>
            <ac:spMk id="25" creationId="{1D2581B1-7264-A4D5-35A9-2DEEE317344E}"/>
          </ac:spMkLst>
        </pc:spChg>
        <pc:spChg chg="mod">
          <ac:chgData name="Felipe da Costa Pereira" userId="9da7774e-0bca-4473-9368-37b6a1415b57" providerId="ADAL" clId="{E58EBF16-5DBC-40C5-9352-AD5E1B39013F}" dt="2022-06-21T17:47:46.553" v="187" actId="1076"/>
          <ac:spMkLst>
            <pc:docMk/>
            <pc:sldMk cId="1747614211" sldId="284"/>
            <ac:spMk id="26" creationId="{E9DA4028-F477-4C63-A4B3-62301E52EAD9}"/>
          </ac:spMkLst>
        </pc:spChg>
        <pc:spChg chg="mod">
          <ac:chgData name="Felipe da Costa Pereira" userId="9da7774e-0bca-4473-9368-37b6a1415b57" providerId="ADAL" clId="{E58EBF16-5DBC-40C5-9352-AD5E1B39013F}" dt="2022-06-20T12:15:22.494" v="183" actId="1076"/>
          <ac:spMkLst>
            <pc:docMk/>
            <pc:sldMk cId="1747614211" sldId="284"/>
            <ac:spMk id="28" creationId="{1CABE52E-E7EF-4745-9EAB-95CDEB3C87F1}"/>
          </ac:spMkLst>
        </pc:spChg>
        <pc:grpChg chg="add mod">
          <ac:chgData name="Felipe da Costa Pereira" userId="9da7774e-0bca-4473-9368-37b6a1415b57" providerId="ADAL" clId="{E58EBF16-5DBC-40C5-9352-AD5E1B39013F}" dt="2022-06-21T19:37:35.572" v="468" actId="14100"/>
          <ac:grpSpMkLst>
            <pc:docMk/>
            <pc:sldMk cId="1747614211" sldId="284"/>
            <ac:grpSpMk id="5" creationId="{87107E74-E8DA-7C13-D821-E2E169CEE261}"/>
          </ac:grpSpMkLst>
        </pc:grpChg>
        <pc:grpChg chg="mod">
          <ac:chgData name="Felipe da Costa Pereira" userId="9da7774e-0bca-4473-9368-37b6a1415b57" providerId="ADAL" clId="{E58EBF16-5DBC-40C5-9352-AD5E1B39013F}" dt="2022-06-21T19:35:33.240" v="364" actId="1076"/>
          <ac:grpSpMkLst>
            <pc:docMk/>
            <pc:sldMk cId="1747614211" sldId="284"/>
            <ac:grpSpMk id="29" creationId="{8787C299-D4F6-4517-B0B8-825293FA0A95}"/>
          </ac:grpSpMkLst>
        </pc:grpChg>
        <pc:picChg chg="mod">
          <ac:chgData name="Felipe da Costa Pereira" userId="9da7774e-0bca-4473-9368-37b6a1415b57" providerId="ADAL" clId="{E58EBF16-5DBC-40C5-9352-AD5E1B39013F}" dt="2022-06-20T12:15:01.465" v="179" actId="1035"/>
          <ac:picMkLst>
            <pc:docMk/>
            <pc:sldMk cId="1747614211" sldId="284"/>
            <ac:picMk id="4" creationId="{DA981FD2-BB2B-4124-8B81-B5AF4CCC4299}"/>
          </ac:picMkLst>
        </pc:picChg>
        <pc:picChg chg="mod">
          <ac:chgData name="Felipe da Costa Pereira" userId="9da7774e-0bca-4473-9368-37b6a1415b57" providerId="ADAL" clId="{E58EBF16-5DBC-40C5-9352-AD5E1B39013F}" dt="2022-06-20T12:14:46.531" v="155" actId="1076"/>
          <ac:picMkLst>
            <pc:docMk/>
            <pc:sldMk cId="1747614211" sldId="284"/>
            <ac:picMk id="7" creationId="{C1FB9A5A-8E13-4146-AB05-CF08552163E5}"/>
          </ac:picMkLst>
        </pc:picChg>
        <pc:picChg chg="mod">
          <ac:chgData name="Felipe da Costa Pereira" userId="9da7774e-0bca-4473-9368-37b6a1415b57" providerId="ADAL" clId="{E58EBF16-5DBC-40C5-9352-AD5E1B39013F}" dt="2022-06-21T17:47:46.553" v="187" actId="1076"/>
          <ac:picMkLst>
            <pc:docMk/>
            <pc:sldMk cId="1747614211" sldId="284"/>
            <ac:picMk id="17" creationId="{BAD843C9-0A5C-4303-97E3-38529335504A}"/>
          </ac:picMkLst>
        </pc:picChg>
        <pc:picChg chg="add mod">
          <ac:chgData name="Felipe da Costa Pereira" userId="9da7774e-0bca-4473-9368-37b6a1415b57" providerId="ADAL" clId="{E58EBF16-5DBC-40C5-9352-AD5E1B39013F}" dt="2022-06-20T12:14:13.629" v="143" actId="14100"/>
          <ac:picMkLst>
            <pc:docMk/>
            <pc:sldMk cId="1747614211" sldId="284"/>
            <ac:picMk id="22" creationId="{02FEDE66-8E64-FD58-11EB-35782DDEF968}"/>
          </ac:picMkLst>
        </pc:picChg>
        <pc:picChg chg="mod">
          <ac:chgData name="Felipe da Costa Pereira" userId="9da7774e-0bca-4473-9368-37b6a1415b57" providerId="ADAL" clId="{E58EBF16-5DBC-40C5-9352-AD5E1B39013F}" dt="2022-06-21T19:37:35.572" v="468" actId="14100"/>
          <ac:picMkLst>
            <pc:docMk/>
            <pc:sldMk cId="1747614211" sldId="284"/>
            <ac:picMk id="24" creationId="{5BF100F6-5CED-9C62-B2DF-D0B099609BC0}"/>
          </ac:picMkLst>
        </pc:picChg>
        <pc:picChg chg="mod">
          <ac:chgData name="Felipe da Costa Pereira" userId="9da7774e-0bca-4473-9368-37b6a1415b57" providerId="ADAL" clId="{E58EBF16-5DBC-40C5-9352-AD5E1B39013F}" dt="2022-06-20T12:15:20.479" v="182" actId="1076"/>
          <ac:picMkLst>
            <pc:docMk/>
            <pc:sldMk cId="1747614211" sldId="284"/>
            <ac:picMk id="27" creationId="{C77FBA9C-07CA-431E-B966-DC6701C60DEB}"/>
          </ac:picMkLst>
        </pc:picChg>
      </pc:sldChg>
      <pc:sldChg chg="modSp mod">
        <pc:chgData name="Felipe da Costa Pereira" userId="9da7774e-0bca-4473-9368-37b6a1415b57" providerId="ADAL" clId="{E58EBF16-5DBC-40C5-9352-AD5E1B39013F}" dt="2022-06-21T19:16:35.930" v="343" actId="14100"/>
        <pc:sldMkLst>
          <pc:docMk/>
          <pc:sldMk cId="972005255" sldId="317"/>
        </pc:sldMkLst>
        <pc:spChg chg="mod">
          <ac:chgData name="Felipe da Costa Pereira" userId="9da7774e-0bca-4473-9368-37b6a1415b57" providerId="ADAL" clId="{E58EBF16-5DBC-40C5-9352-AD5E1B39013F}" dt="2022-06-21T19:16:35.930" v="343" actId="14100"/>
          <ac:spMkLst>
            <pc:docMk/>
            <pc:sldMk cId="972005255" sldId="317"/>
            <ac:spMk id="125" creationId="{AE05E541-A524-474A-9CE7-ECD121FC0650}"/>
          </ac:spMkLst>
        </pc:spChg>
        <pc:grpChg chg="mod">
          <ac:chgData name="Felipe da Costa Pereira" userId="9da7774e-0bca-4473-9368-37b6a1415b57" providerId="ADAL" clId="{E58EBF16-5DBC-40C5-9352-AD5E1B39013F}" dt="2022-06-21T19:16:31.072" v="342" actId="14100"/>
          <ac:grpSpMkLst>
            <pc:docMk/>
            <pc:sldMk cId="972005255" sldId="317"/>
            <ac:grpSpMk id="137" creationId="{1C0BF93A-EAD5-495E-9740-C87A9B02EF7B}"/>
          </ac:grpSpMkLst>
        </pc:grpChg>
        <pc:grpChg chg="mod">
          <ac:chgData name="Felipe da Costa Pereira" userId="9da7774e-0bca-4473-9368-37b6a1415b57" providerId="ADAL" clId="{E58EBF16-5DBC-40C5-9352-AD5E1B39013F}" dt="2022-06-21T19:16:26.637" v="341" actId="1076"/>
          <ac:grpSpMkLst>
            <pc:docMk/>
            <pc:sldMk cId="972005255" sldId="317"/>
            <ac:grpSpMk id="138" creationId="{CCDE4296-A56C-44EE-B838-92FF2CA5B8CF}"/>
          </ac:grpSpMkLst>
        </pc:grpChg>
      </pc:sldChg>
      <pc:sldChg chg="modSp mod">
        <pc:chgData name="Felipe da Costa Pereira" userId="9da7774e-0bca-4473-9368-37b6a1415b57" providerId="ADAL" clId="{E58EBF16-5DBC-40C5-9352-AD5E1B39013F}" dt="2022-06-20T12:07:28.707" v="33" actId="14100"/>
        <pc:sldMkLst>
          <pc:docMk/>
          <pc:sldMk cId="365737481" sldId="318"/>
        </pc:sldMkLst>
        <pc:spChg chg="mod">
          <ac:chgData name="Felipe da Costa Pereira" userId="9da7774e-0bca-4473-9368-37b6a1415b57" providerId="ADAL" clId="{E58EBF16-5DBC-40C5-9352-AD5E1B39013F}" dt="2022-06-20T12:07:07.399" v="27" actId="20577"/>
          <ac:spMkLst>
            <pc:docMk/>
            <pc:sldMk cId="365737481" sldId="318"/>
            <ac:spMk id="83" creationId="{15BB984D-1532-4E52-B130-74C26E5153B8}"/>
          </ac:spMkLst>
        </pc:spChg>
        <pc:graphicFrameChg chg="modGraphic">
          <ac:chgData name="Felipe da Costa Pereira" userId="9da7774e-0bca-4473-9368-37b6a1415b57" providerId="ADAL" clId="{E58EBF16-5DBC-40C5-9352-AD5E1B39013F}" dt="2022-06-20T12:07:28.707" v="33" actId="14100"/>
          <ac:graphicFrameMkLst>
            <pc:docMk/>
            <pc:sldMk cId="365737481" sldId="318"/>
            <ac:graphicFrameMk id="112" creationId="{257A2F36-0A43-48AD-81DA-20E92DB69EFA}"/>
          </ac:graphicFrameMkLst>
        </pc:graphicFrameChg>
      </pc:sldChg>
      <pc:sldChg chg="addSp modSp mod">
        <pc:chgData name="Felipe da Costa Pereira" userId="9da7774e-0bca-4473-9368-37b6a1415b57" providerId="ADAL" clId="{E58EBF16-5DBC-40C5-9352-AD5E1B39013F}" dt="2022-06-21T19:18:36.196" v="344" actId="1076"/>
        <pc:sldMkLst>
          <pc:docMk/>
          <pc:sldMk cId="599065501" sldId="319"/>
        </pc:sldMkLst>
        <pc:spChg chg="add mod">
          <ac:chgData name="Felipe da Costa Pereira" userId="9da7774e-0bca-4473-9368-37b6a1415b57" providerId="ADAL" clId="{E58EBF16-5DBC-40C5-9352-AD5E1B39013F}" dt="2022-06-21T19:05:07.423" v="201" actId="1036"/>
          <ac:spMkLst>
            <pc:docMk/>
            <pc:sldMk cId="599065501" sldId="319"/>
            <ac:spMk id="2" creationId="{AA101B25-1F95-97B8-05F7-1BB4461C0F9E}"/>
          </ac:spMkLst>
        </pc:spChg>
        <pc:spChg chg="add mod">
          <ac:chgData name="Felipe da Costa Pereira" userId="9da7774e-0bca-4473-9368-37b6a1415b57" providerId="ADAL" clId="{E58EBF16-5DBC-40C5-9352-AD5E1B39013F}" dt="2022-06-21T19:05:16.432" v="336" actId="1036"/>
          <ac:spMkLst>
            <pc:docMk/>
            <pc:sldMk cId="599065501" sldId="319"/>
            <ac:spMk id="10" creationId="{3F144C8B-C31F-72BC-950C-842DF7063175}"/>
          </ac:spMkLst>
        </pc:spChg>
        <pc:spChg chg="add mod">
          <ac:chgData name="Felipe da Costa Pereira" userId="9da7774e-0bca-4473-9368-37b6a1415b57" providerId="ADAL" clId="{E58EBF16-5DBC-40C5-9352-AD5E1B39013F}" dt="2022-06-21T19:08:59.948" v="339" actId="14100"/>
          <ac:spMkLst>
            <pc:docMk/>
            <pc:sldMk cId="599065501" sldId="319"/>
            <ac:spMk id="11" creationId="{4EBBBEC8-61F9-C1EF-F837-18CD6BE06693}"/>
          </ac:spMkLst>
        </pc:spChg>
        <pc:spChg chg="mod">
          <ac:chgData name="Felipe da Costa Pereira" userId="9da7774e-0bca-4473-9368-37b6a1415b57" providerId="ADAL" clId="{E58EBF16-5DBC-40C5-9352-AD5E1B39013F}" dt="2022-06-21T19:18:36.196" v="344" actId="1076"/>
          <ac:spMkLst>
            <pc:docMk/>
            <pc:sldMk cId="599065501" sldId="319"/>
            <ac:spMk id="47" creationId="{21F17B4C-942F-4C04-BDCA-34B6AB5D15BA}"/>
          </ac:spMkLst>
        </pc:spChg>
      </pc:sldChg>
      <pc:sldChg chg="modSp mod">
        <pc:chgData name="Felipe da Costa Pereira" userId="9da7774e-0bca-4473-9368-37b6a1415b57" providerId="ADAL" clId="{E58EBF16-5DBC-40C5-9352-AD5E1B39013F}" dt="2022-06-20T12:12:04.163" v="122" actId="20577"/>
        <pc:sldMkLst>
          <pc:docMk/>
          <pc:sldMk cId="4158683561" sldId="321"/>
        </pc:sldMkLst>
        <pc:spChg chg="mod">
          <ac:chgData name="Felipe da Costa Pereira" userId="9da7774e-0bca-4473-9368-37b6a1415b57" providerId="ADAL" clId="{E58EBF16-5DBC-40C5-9352-AD5E1B39013F}" dt="2022-06-20T12:12:04.163" v="122" actId="20577"/>
          <ac:spMkLst>
            <pc:docMk/>
            <pc:sldMk cId="4158683561" sldId="321"/>
            <ac:spMk id="9" creationId="{B89C5319-C720-4EA8-81AC-AE600669E52D}"/>
          </ac:spMkLst>
        </pc:spChg>
      </pc:sldChg>
    </pc:docChg>
  </pc:docChgLst>
  <pc:docChgLst>
    <pc:chgData name="Pedro Henrique Cardoso Paulo" userId="a2967595-4c36-4cb9-9d7a-25162316b230" providerId="ADAL" clId="{D24C551D-FC27-4A96-8F90-90EE75131315}"/>
    <pc:docChg chg="undo redo custSel addSld modSld">
      <pc:chgData name="Pedro Henrique Cardoso Paulo" userId="a2967595-4c36-4cb9-9d7a-25162316b230" providerId="ADAL" clId="{D24C551D-FC27-4A96-8F90-90EE75131315}" dt="2022-12-01T19:46:57.003" v="595" actId="14100"/>
      <pc:docMkLst>
        <pc:docMk/>
      </pc:docMkLst>
      <pc:sldChg chg="modSp mod">
        <pc:chgData name="Pedro Henrique Cardoso Paulo" userId="a2967595-4c36-4cb9-9d7a-25162316b230" providerId="ADAL" clId="{D24C551D-FC27-4A96-8F90-90EE75131315}" dt="2022-11-30T12:37:55.641" v="42" actId="20577"/>
        <pc:sldMkLst>
          <pc:docMk/>
          <pc:sldMk cId="1747614211" sldId="284"/>
        </pc:sldMkLst>
        <pc:spChg chg="mod">
          <ac:chgData name="Pedro Henrique Cardoso Paulo" userId="a2967595-4c36-4cb9-9d7a-25162316b230" providerId="ADAL" clId="{D24C551D-FC27-4A96-8F90-90EE75131315}" dt="2022-11-30T12:37:55.641" v="42" actId="20577"/>
          <ac:spMkLst>
            <pc:docMk/>
            <pc:sldMk cId="1747614211" sldId="284"/>
            <ac:spMk id="41" creationId="{DC972A9E-4B00-41EF-968E-17EE925A7FBD}"/>
          </ac:spMkLst>
        </pc:spChg>
      </pc:sldChg>
      <pc:sldChg chg="addSp delSp modSp mod">
        <pc:chgData name="Pedro Henrique Cardoso Paulo" userId="a2967595-4c36-4cb9-9d7a-25162316b230" providerId="ADAL" clId="{D24C551D-FC27-4A96-8F90-90EE75131315}" dt="2022-11-30T13:36:58.903" v="413" actId="20577"/>
        <pc:sldMkLst>
          <pc:docMk/>
          <pc:sldMk cId="1864506403" sldId="316"/>
        </pc:sldMkLst>
        <pc:spChg chg="add del mod">
          <ac:chgData name="Pedro Henrique Cardoso Paulo" userId="a2967595-4c36-4cb9-9d7a-25162316b230" providerId="ADAL" clId="{D24C551D-FC27-4A96-8F90-90EE75131315}" dt="2022-11-30T13:36:44.523" v="405" actId="478"/>
          <ac:spMkLst>
            <pc:docMk/>
            <pc:sldMk cId="1864506403" sldId="316"/>
            <ac:spMk id="6" creationId="{865FA15F-7F14-117C-D801-456548F5ECA3}"/>
          </ac:spMkLst>
        </pc:spChg>
        <pc:graphicFrameChg chg="mod">
          <ac:chgData name="Pedro Henrique Cardoso Paulo" userId="a2967595-4c36-4cb9-9d7a-25162316b230" providerId="ADAL" clId="{D24C551D-FC27-4A96-8F90-90EE75131315}" dt="2022-11-30T13:36:58.903" v="413" actId="20577"/>
          <ac:graphicFrameMkLst>
            <pc:docMk/>
            <pc:sldMk cId="1864506403" sldId="316"/>
            <ac:graphicFrameMk id="2" creationId="{89FE1C45-5468-4E96-354A-4CEDD1EB05DA}"/>
          </ac:graphicFrameMkLst>
        </pc:graphicFrameChg>
      </pc:sldChg>
      <pc:sldChg chg="modSp mod">
        <pc:chgData name="Pedro Henrique Cardoso Paulo" userId="a2967595-4c36-4cb9-9d7a-25162316b230" providerId="ADAL" clId="{D24C551D-FC27-4A96-8F90-90EE75131315}" dt="2022-11-30T13:16:36.309" v="219" actId="313"/>
        <pc:sldMkLst>
          <pc:docMk/>
          <pc:sldMk cId="1179476739" sldId="320"/>
        </pc:sldMkLst>
        <pc:spChg chg="mod">
          <ac:chgData name="Pedro Henrique Cardoso Paulo" userId="a2967595-4c36-4cb9-9d7a-25162316b230" providerId="ADAL" clId="{D24C551D-FC27-4A96-8F90-90EE75131315}" dt="2022-11-30T13:16:36.309" v="219" actId="313"/>
          <ac:spMkLst>
            <pc:docMk/>
            <pc:sldMk cId="1179476739" sldId="320"/>
            <ac:spMk id="9" creationId="{B89C5319-C720-4EA8-81AC-AE600669E52D}"/>
          </ac:spMkLst>
        </pc:spChg>
      </pc:sldChg>
      <pc:sldChg chg="delSp mod">
        <pc:chgData name="Pedro Henrique Cardoso Paulo" userId="a2967595-4c36-4cb9-9d7a-25162316b230" providerId="ADAL" clId="{D24C551D-FC27-4A96-8F90-90EE75131315}" dt="2022-11-30T13:12:55.189" v="43" actId="478"/>
        <pc:sldMkLst>
          <pc:docMk/>
          <pc:sldMk cId="1762295219" sldId="323"/>
        </pc:sldMkLst>
        <pc:spChg chg="del">
          <ac:chgData name="Pedro Henrique Cardoso Paulo" userId="a2967595-4c36-4cb9-9d7a-25162316b230" providerId="ADAL" clId="{D24C551D-FC27-4A96-8F90-90EE75131315}" dt="2022-11-30T13:12:55.189" v="43" actId="478"/>
          <ac:spMkLst>
            <pc:docMk/>
            <pc:sldMk cId="1762295219" sldId="323"/>
            <ac:spMk id="2" creationId="{58953721-7F0E-91CC-ACB9-2880EB34A842}"/>
          </ac:spMkLst>
        </pc:spChg>
      </pc:sldChg>
      <pc:sldChg chg="modSp mod">
        <pc:chgData name="Pedro Henrique Cardoso Paulo" userId="a2967595-4c36-4cb9-9d7a-25162316b230" providerId="ADAL" clId="{D24C551D-FC27-4A96-8F90-90EE75131315}" dt="2022-11-30T13:21:34.110" v="279" actId="20577"/>
        <pc:sldMkLst>
          <pc:docMk/>
          <pc:sldMk cId="3709568372" sldId="324"/>
        </pc:sldMkLst>
        <pc:spChg chg="mod">
          <ac:chgData name="Pedro Henrique Cardoso Paulo" userId="a2967595-4c36-4cb9-9d7a-25162316b230" providerId="ADAL" clId="{D24C551D-FC27-4A96-8F90-90EE75131315}" dt="2022-11-30T13:21:34.110" v="279" actId="20577"/>
          <ac:spMkLst>
            <pc:docMk/>
            <pc:sldMk cId="3709568372" sldId="324"/>
            <ac:spMk id="5" creationId="{40DD78DF-CC9B-CB08-6043-58533125645D}"/>
          </ac:spMkLst>
        </pc:spChg>
        <pc:spChg chg="mod">
          <ac:chgData name="Pedro Henrique Cardoso Paulo" userId="a2967595-4c36-4cb9-9d7a-25162316b230" providerId="ADAL" clId="{D24C551D-FC27-4A96-8F90-90EE75131315}" dt="2022-11-30T13:20:43.086" v="234" actId="1076"/>
          <ac:spMkLst>
            <pc:docMk/>
            <pc:sldMk cId="3709568372" sldId="324"/>
            <ac:spMk id="13" creationId="{CFEBD96A-5C2C-EEA0-6C99-6516E8696159}"/>
          </ac:spMkLst>
        </pc:spChg>
        <pc:spChg chg="mod">
          <ac:chgData name="Pedro Henrique Cardoso Paulo" userId="a2967595-4c36-4cb9-9d7a-25162316b230" providerId="ADAL" clId="{D24C551D-FC27-4A96-8F90-90EE75131315}" dt="2022-11-30T13:20:43.086" v="234" actId="1076"/>
          <ac:spMkLst>
            <pc:docMk/>
            <pc:sldMk cId="3709568372" sldId="324"/>
            <ac:spMk id="14" creationId="{2205F7FE-F396-747F-797E-8F26195CDE4D}"/>
          </ac:spMkLst>
        </pc:spChg>
        <pc:picChg chg="mod">
          <ac:chgData name="Pedro Henrique Cardoso Paulo" userId="a2967595-4c36-4cb9-9d7a-25162316b230" providerId="ADAL" clId="{D24C551D-FC27-4A96-8F90-90EE75131315}" dt="2022-11-30T13:20:43.086" v="234" actId="1076"/>
          <ac:picMkLst>
            <pc:docMk/>
            <pc:sldMk cId="3709568372" sldId="324"/>
            <ac:picMk id="7" creationId="{B4BEDEC4-E395-4D29-CAEF-FA40BDF29F6E}"/>
          </ac:picMkLst>
        </pc:picChg>
        <pc:picChg chg="mod">
          <ac:chgData name="Pedro Henrique Cardoso Paulo" userId="a2967595-4c36-4cb9-9d7a-25162316b230" providerId="ADAL" clId="{D24C551D-FC27-4A96-8F90-90EE75131315}" dt="2022-11-30T13:20:43.086" v="234" actId="1076"/>
          <ac:picMkLst>
            <pc:docMk/>
            <pc:sldMk cId="3709568372" sldId="324"/>
            <ac:picMk id="11" creationId="{29198D70-EE6B-8289-9246-C45B5E779669}"/>
          </ac:picMkLst>
        </pc:picChg>
      </pc:sldChg>
      <pc:sldChg chg="addSp delSp modSp mod">
        <pc:chgData name="Pedro Henrique Cardoso Paulo" userId="a2967595-4c36-4cb9-9d7a-25162316b230" providerId="ADAL" clId="{D24C551D-FC27-4A96-8F90-90EE75131315}" dt="2022-11-30T13:24:54.687" v="371" actId="1076"/>
        <pc:sldMkLst>
          <pc:docMk/>
          <pc:sldMk cId="791571674" sldId="335"/>
        </pc:sldMkLst>
        <pc:spChg chg="add mod">
          <ac:chgData name="Pedro Henrique Cardoso Paulo" userId="a2967595-4c36-4cb9-9d7a-25162316b230" providerId="ADAL" clId="{D24C551D-FC27-4A96-8F90-90EE75131315}" dt="2022-11-30T13:23:46.440" v="332" actId="207"/>
          <ac:spMkLst>
            <pc:docMk/>
            <pc:sldMk cId="791571674" sldId="335"/>
            <ac:spMk id="7" creationId="{657236C3-5690-1B45-D555-F880AF91F2D9}"/>
          </ac:spMkLst>
        </pc:spChg>
        <pc:spChg chg="mod">
          <ac:chgData name="Pedro Henrique Cardoso Paulo" userId="a2967595-4c36-4cb9-9d7a-25162316b230" providerId="ADAL" clId="{D24C551D-FC27-4A96-8F90-90EE75131315}" dt="2022-11-30T13:24:54.687" v="371" actId="1076"/>
          <ac:spMkLst>
            <pc:docMk/>
            <pc:sldMk cId="791571674" sldId="335"/>
            <ac:spMk id="32" creationId="{BC1D3605-3F2D-89F4-AAA0-DEB9A4AD167F}"/>
          </ac:spMkLst>
        </pc:spChg>
        <pc:spChg chg="del">
          <ac:chgData name="Pedro Henrique Cardoso Paulo" userId="a2967595-4c36-4cb9-9d7a-25162316b230" providerId="ADAL" clId="{D24C551D-FC27-4A96-8F90-90EE75131315}" dt="2022-11-30T13:24:11.391" v="333" actId="478"/>
          <ac:spMkLst>
            <pc:docMk/>
            <pc:sldMk cId="791571674" sldId="335"/>
            <ac:spMk id="38" creationId="{8AD6BE40-C95F-71A1-C20F-2215CD3D25B5}"/>
          </ac:spMkLst>
        </pc:spChg>
      </pc:sldChg>
      <pc:sldChg chg="modSp mod">
        <pc:chgData name="Pedro Henrique Cardoso Paulo" userId="a2967595-4c36-4cb9-9d7a-25162316b230" providerId="ADAL" clId="{D24C551D-FC27-4A96-8F90-90EE75131315}" dt="2022-11-30T13:38:01.598" v="415" actId="1076"/>
        <pc:sldMkLst>
          <pc:docMk/>
          <pc:sldMk cId="1051440042" sldId="337"/>
        </pc:sldMkLst>
        <pc:spChg chg="mod">
          <ac:chgData name="Pedro Henrique Cardoso Paulo" userId="a2967595-4c36-4cb9-9d7a-25162316b230" providerId="ADAL" clId="{D24C551D-FC27-4A96-8F90-90EE75131315}" dt="2022-11-30T13:38:01.598" v="415" actId="1076"/>
          <ac:spMkLst>
            <pc:docMk/>
            <pc:sldMk cId="1051440042" sldId="337"/>
            <ac:spMk id="13" creationId="{2BA25716-95B4-5A0D-937A-DA489E07E22B}"/>
          </ac:spMkLst>
        </pc:spChg>
        <pc:graphicFrameChg chg="mod modGraphic">
          <ac:chgData name="Pedro Henrique Cardoso Paulo" userId="a2967595-4c36-4cb9-9d7a-25162316b230" providerId="ADAL" clId="{D24C551D-FC27-4A96-8F90-90EE75131315}" dt="2022-11-30T13:37:54.798" v="414" actId="1076"/>
          <ac:graphicFrameMkLst>
            <pc:docMk/>
            <pc:sldMk cId="1051440042" sldId="337"/>
            <ac:graphicFrameMk id="12" creationId="{64B237FD-DD64-D320-61FA-43C5D70F232A}"/>
          </ac:graphicFrameMkLst>
        </pc:graphicFrameChg>
      </pc:sldChg>
      <pc:sldChg chg="addSp modSp add mod">
        <pc:chgData name="Pedro Henrique Cardoso Paulo" userId="a2967595-4c36-4cb9-9d7a-25162316b230" providerId="ADAL" clId="{D24C551D-FC27-4A96-8F90-90EE75131315}" dt="2022-12-01T19:46:57.003" v="595" actId="14100"/>
        <pc:sldMkLst>
          <pc:docMk/>
          <pc:sldMk cId="1795216498" sldId="338"/>
        </pc:sldMkLst>
        <pc:spChg chg="add mod">
          <ac:chgData name="Pedro Henrique Cardoso Paulo" userId="a2967595-4c36-4cb9-9d7a-25162316b230" providerId="ADAL" clId="{D24C551D-FC27-4A96-8F90-90EE75131315}" dt="2022-12-01T19:46:57.003" v="595" actId="14100"/>
          <ac:spMkLst>
            <pc:docMk/>
            <pc:sldMk cId="1795216498" sldId="338"/>
            <ac:spMk id="9" creationId="{A691A11D-7BEA-EAFD-656C-E1DEDE8269BB}"/>
          </ac:spMkLst>
        </pc:spChg>
        <pc:spChg chg="add mod">
          <ac:chgData name="Pedro Henrique Cardoso Paulo" userId="a2967595-4c36-4cb9-9d7a-25162316b230" providerId="ADAL" clId="{D24C551D-FC27-4A96-8F90-90EE75131315}" dt="2022-11-30T18:15:50.412" v="594" actId="1076"/>
          <ac:spMkLst>
            <pc:docMk/>
            <pc:sldMk cId="1795216498" sldId="338"/>
            <ac:spMk id="11" creationId="{716D3C3F-9A60-410F-50EB-6C8202450CDC}"/>
          </ac:spMkLst>
        </pc:spChg>
        <pc:picChg chg="add mod">
          <ac:chgData name="Pedro Henrique Cardoso Paulo" userId="a2967595-4c36-4cb9-9d7a-25162316b230" providerId="ADAL" clId="{D24C551D-FC27-4A96-8F90-90EE75131315}" dt="2022-11-30T18:14:02.975" v="424" actId="1076"/>
          <ac:picMkLst>
            <pc:docMk/>
            <pc:sldMk cId="1795216498" sldId="338"/>
            <ac:picMk id="10" creationId="{0E4D7F86-B632-60D6-1CCC-8A07BC8FBB68}"/>
          </ac:picMkLst>
        </pc:picChg>
      </pc:sldChg>
    </pc:docChg>
  </pc:docChgLst>
  <pc:docChgLst>
    <pc:chgData name="Pedro Paulo" userId="30e065abc1f3b4a5" providerId="LiveId" clId="{FFD8ABA0-0513-4952-96C9-6C4A5FC45FE8}"/>
    <pc:docChg chg="undo custSel addSld delSld modSld modSection">
      <pc:chgData name="Pedro Paulo" userId="30e065abc1f3b4a5" providerId="LiveId" clId="{FFD8ABA0-0513-4952-96C9-6C4A5FC45FE8}" dt="2022-11-30T00:17:46.642" v="3268" actId="478"/>
      <pc:docMkLst>
        <pc:docMk/>
      </pc:docMkLst>
      <pc:sldChg chg="modSp mod">
        <pc:chgData name="Pedro Paulo" userId="30e065abc1f3b4a5" providerId="LiveId" clId="{FFD8ABA0-0513-4952-96C9-6C4A5FC45FE8}" dt="2022-11-29T17:42:55.980" v="1751" actId="20577"/>
        <pc:sldMkLst>
          <pc:docMk/>
          <pc:sldMk cId="2806257027" sldId="256"/>
        </pc:sldMkLst>
        <pc:spChg chg="mod">
          <ac:chgData name="Pedro Paulo" userId="30e065abc1f3b4a5" providerId="LiveId" clId="{FFD8ABA0-0513-4952-96C9-6C4A5FC45FE8}" dt="2022-11-29T17:42:55.980" v="1751" actId="20577"/>
          <ac:spMkLst>
            <pc:docMk/>
            <pc:sldMk cId="2806257027" sldId="256"/>
            <ac:spMk id="2" creationId="{DE3D84FB-5D02-47D2-98FD-4F01A02E2AEA}"/>
          </ac:spMkLst>
        </pc:spChg>
      </pc:sldChg>
      <pc:sldChg chg="delSp mod">
        <pc:chgData name="Pedro Paulo" userId="30e065abc1f3b4a5" providerId="LiveId" clId="{FFD8ABA0-0513-4952-96C9-6C4A5FC45FE8}" dt="2022-11-29T17:55:35.507" v="1823" actId="478"/>
        <pc:sldMkLst>
          <pc:docMk/>
          <pc:sldMk cId="2115141650" sldId="279"/>
        </pc:sldMkLst>
        <pc:spChg chg="del">
          <ac:chgData name="Pedro Paulo" userId="30e065abc1f3b4a5" providerId="LiveId" clId="{FFD8ABA0-0513-4952-96C9-6C4A5FC45FE8}" dt="2022-11-29T17:55:33.890" v="1821" actId="478"/>
          <ac:spMkLst>
            <pc:docMk/>
            <pc:sldMk cId="2115141650" sldId="279"/>
            <ac:spMk id="27" creationId="{EEAA95E5-862F-4117-94C6-1A8843C05786}"/>
          </ac:spMkLst>
        </pc:spChg>
        <pc:grpChg chg="del">
          <ac:chgData name="Pedro Paulo" userId="30e065abc1f3b4a5" providerId="LiveId" clId="{FFD8ABA0-0513-4952-96C9-6C4A5FC45FE8}" dt="2022-11-29T17:55:35.507" v="1823" actId="478"/>
          <ac:grpSpMkLst>
            <pc:docMk/>
            <pc:sldMk cId="2115141650" sldId="279"/>
            <ac:grpSpMk id="22" creationId="{A1F9F617-5EBF-421F-A056-D5263E66B982}"/>
          </ac:grpSpMkLst>
        </pc:grpChg>
        <pc:grpChg chg="del">
          <ac:chgData name="Pedro Paulo" userId="30e065abc1f3b4a5" providerId="LiveId" clId="{FFD8ABA0-0513-4952-96C9-6C4A5FC45FE8}" dt="2022-11-29T17:55:34.546" v="1822" actId="478"/>
          <ac:grpSpMkLst>
            <pc:docMk/>
            <pc:sldMk cId="2115141650" sldId="279"/>
            <ac:grpSpMk id="33" creationId="{4EC9930B-81EB-4653-8620-A6D9D2DF7973}"/>
          </ac:grpSpMkLst>
        </pc:grpChg>
      </pc:sldChg>
      <pc:sldChg chg="modSp mod">
        <pc:chgData name="Pedro Paulo" userId="30e065abc1f3b4a5" providerId="LiveId" clId="{FFD8ABA0-0513-4952-96C9-6C4A5FC45FE8}" dt="2022-11-29T12:44:39.375" v="130" actId="20577"/>
        <pc:sldMkLst>
          <pc:docMk/>
          <pc:sldMk cId="1978385361" sldId="280"/>
        </pc:sldMkLst>
        <pc:spChg chg="mod">
          <ac:chgData name="Pedro Paulo" userId="30e065abc1f3b4a5" providerId="LiveId" clId="{FFD8ABA0-0513-4952-96C9-6C4A5FC45FE8}" dt="2022-11-29T12:44:39.375" v="130" actId="20577"/>
          <ac:spMkLst>
            <pc:docMk/>
            <pc:sldMk cId="1978385361" sldId="280"/>
            <ac:spMk id="3" creationId="{5EC130BB-88C1-4FFA-BEE6-0F1264823181}"/>
          </ac:spMkLst>
        </pc:spChg>
      </pc:sldChg>
      <pc:sldChg chg="addSp delSp modSp mod">
        <pc:chgData name="Pedro Paulo" userId="30e065abc1f3b4a5" providerId="LiveId" clId="{FFD8ABA0-0513-4952-96C9-6C4A5FC45FE8}" dt="2022-11-29T17:56:34.475" v="1927" actId="20577"/>
        <pc:sldMkLst>
          <pc:docMk/>
          <pc:sldMk cId="1747614211" sldId="284"/>
        </pc:sldMkLst>
        <pc:spChg chg="del">
          <ac:chgData name="Pedro Paulo" userId="30e065abc1f3b4a5" providerId="LiveId" clId="{FFD8ABA0-0513-4952-96C9-6C4A5FC45FE8}" dt="2022-11-29T17:55:44.449" v="1826" actId="478"/>
          <ac:spMkLst>
            <pc:docMk/>
            <pc:sldMk cId="1747614211" sldId="284"/>
            <ac:spMk id="2" creationId="{CD20873F-C54F-39CD-A917-F2A617DE6CB1}"/>
          </ac:spMkLst>
        </pc:spChg>
        <pc:spChg chg="del">
          <ac:chgData name="Pedro Paulo" userId="30e065abc1f3b4a5" providerId="LiveId" clId="{FFD8ABA0-0513-4952-96C9-6C4A5FC45FE8}" dt="2022-11-29T17:55:44.449" v="1826" actId="478"/>
          <ac:spMkLst>
            <pc:docMk/>
            <pc:sldMk cId="1747614211" sldId="284"/>
            <ac:spMk id="3" creationId="{5FB6C0A6-2705-5C34-F22E-D8CF5A1486D4}"/>
          </ac:spMkLst>
        </pc:spChg>
        <pc:spChg chg="del">
          <ac:chgData name="Pedro Paulo" userId="30e065abc1f3b4a5" providerId="LiveId" clId="{FFD8ABA0-0513-4952-96C9-6C4A5FC45FE8}" dt="2022-11-29T17:55:40.354" v="1824" actId="478"/>
          <ac:spMkLst>
            <pc:docMk/>
            <pc:sldMk cId="1747614211" sldId="284"/>
            <ac:spMk id="6" creationId="{B58F3B08-A69E-4AF9-82C0-002C888192EC}"/>
          </ac:spMkLst>
        </pc:spChg>
        <pc:spChg chg="del">
          <ac:chgData name="Pedro Paulo" userId="30e065abc1f3b4a5" providerId="LiveId" clId="{FFD8ABA0-0513-4952-96C9-6C4A5FC45FE8}" dt="2022-11-29T17:55:44.449" v="1826" actId="478"/>
          <ac:spMkLst>
            <pc:docMk/>
            <pc:sldMk cId="1747614211" sldId="284"/>
            <ac:spMk id="8" creationId="{CF436DD0-FC95-4D65-85FF-9B958590DCC5}"/>
          </ac:spMkLst>
        </pc:spChg>
        <pc:spChg chg="add del mod">
          <ac:chgData name="Pedro Paulo" userId="30e065abc1f3b4a5" providerId="LiveId" clId="{FFD8ABA0-0513-4952-96C9-6C4A5FC45FE8}" dt="2022-11-29T17:55:46.890" v="1827" actId="478"/>
          <ac:spMkLst>
            <pc:docMk/>
            <pc:sldMk cId="1747614211" sldId="284"/>
            <ac:spMk id="10" creationId="{2664AC74-FF85-07F2-81CA-B1A907D06B07}"/>
          </ac:spMkLst>
        </pc:spChg>
        <pc:spChg chg="del">
          <ac:chgData name="Pedro Paulo" userId="30e065abc1f3b4a5" providerId="LiveId" clId="{FFD8ABA0-0513-4952-96C9-6C4A5FC45FE8}" dt="2022-11-29T17:55:44.449" v="1826" actId="478"/>
          <ac:spMkLst>
            <pc:docMk/>
            <pc:sldMk cId="1747614211" sldId="284"/>
            <ac:spMk id="13" creationId="{DB2C3806-FB36-4D50-8893-979E050B81E5}"/>
          </ac:spMkLst>
        </pc:spChg>
        <pc:spChg chg="del">
          <ac:chgData name="Pedro Paulo" userId="30e065abc1f3b4a5" providerId="LiveId" clId="{FFD8ABA0-0513-4952-96C9-6C4A5FC45FE8}" dt="2022-11-29T17:55:44.449" v="1826" actId="478"/>
          <ac:spMkLst>
            <pc:docMk/>
            <pc:sldMk cId="1747614211" sldId="284"/>
            <ac:spMk id="16" creationId="{67F73B7C-6E7A-479B-B87A-205F08E8AD14}"/>
          </ac:spMkLst>
        </pc:spChg>
        <pc:spChg chg="del">
          <ac:chgData name="Pedro Paulo" userId="30e065abc1f3b4a5" providerId="LiveId" clId="{FFD8ABA0-0513-4952-96C9-6C4A5FC45FE8}" dt="2022-11-29T17:55:44.449" v="1826" actId="478"/>
          <ac:spMkLst>
            <pc:docMk/>
            <pc:sldMk cId="1747614211" sldId="284"/>
            <ac:spMk id="26" creationId="{E9DA4028-F477-4C63-A4B3-62301E52EAD9}"/>
          </ac:spMkLst>
        </pc:spChg>
        <pc:spChg chg="del">
          <ac:chgData name="Pedro Paulo" userId="30e065abc1f3b4a5" providerId="LiveId" clId="{FFD8ABA0-0513-4952-96C9-6C4A5FC45FE8}" dt="2022-11-29T17:55:49.634" v="1830" actId="478"/>
          <ac:spMkLst>
            <pc:docMk/>
            <pc:sldMk cId="1747614211" sldId="284"/>
            <ac:spMk id="28" creationId="{1CABE52E-E7EF-4745-9EAB-95CDEB3C87F1}"/>
          </ac:spMkLst>
        </pc:spChg>
        <pc:spChg chg="mod">
          <ac:chgData name="Pedro Paulo" userId="30e065abc1f3b4a5" providerId="LiveId" clId="{FFD8ABA0-0513-4952-96C9-6C4A5FC45FE8}" dt="2022-11-29T17:56:34.475" v="1927" actId="20577"/>
          <ac:spMkLst>
            <pc:docMk/>
            <pc:sldMk cId="1747614211" sldId="284"/>
            <ac:spMk id="41" creationId="{DC972A9E-4B00-41EF-968E-17EE925A7FBD}"/>
          </ac:spMkLst>
        </pc:spChg>
        <pc:grpChg chg="del">
          <ac:chgData name="Pedro Paulo" userId="30e065abc1f3b4a5" providerId="LiveId" clId="{FFD8ABA0-0513-4952-96C9-6C4A5FC45FE8}" dt="2022-11-29T17:55:47.449" v="1828" actId="478"/>
          <ac:grpSpMkLst>
            <pc:docMk/>
            <pc:sldMk cId="1747614211" sldId="284"/>
            <ac:grpSpMk id="5" creationId="{87107E74-E8DA-7C13-D821-E2E169CEE261}"/>
          </ac:grpSpMkLst>
        </pc:grpChg>
        <pc:grpChg chg="del">
          <ac:chgData name="Pedro Paulo" userId="30e065abc1f3b4a5" providerId="LiveId" clId="{FFD8ABA0-0513-4952-96C9-6C4A5FC45FE8}" dt="2022-11-29T17:55:48.098" v="1829" actId="478"/>
          <ac:grpSpMkLst>
            <pc:docMk/>
            <pc:sldMk cId="1747614211" sldId="284"/>
            <ac:grpSpMk id="29" creationId="{8787C299-D4F6-4517-B0B8-825293FA0A95}"/>
          </ac:grpSpMkLst>
        </pc:grpChg>
        <pc:picChg chg="del">
          <ac:chgData name="Pedro Paulo" userId="30e065abc1f3b4a5" providerId="LiveId" clId="{FFD8ABA0-0513-4952-96C9-6C4A5FC45FE8}" dt="2022-11-29T17:55:44.449" v="1826" actId="478"/>
          <ac:picMkLst>
            <pc:docMk/>
            <pc:sldMk cId="1747614211" sldId="284"/>
            <ac:picMk id="4" creationId="{DA981FD2-BB2B-4124-8B81-B5AF4CCC4299}"/>
          </ac:picMkLst>
        </pc:picChg>
        <pc:picChg chg="del">
          <ac:chgData name="Pedro Paulo" userId="30e065abc1f3b4a5" providerId="LiveId" clId="{FFD8ABA0-0513-4952-96C9-6C4A5FC45FE8}" dt="2022-11-29T17:55:44.449" v="1826" actId="478"/>
          <ac:picMkLst>
            <pc:docMk/>
            <pc:sldMk cId="1747614211" sldId="284"/>
            <ac:picMk id="7" creationId="{C1FB9A5A-8E13-4146-AB05-CF08552163E5}"/>
          </ac:picMkLst>
        </pc:picChg>
        <pc:picChg chg="del">
          <ac:chgData name="Pedro Paulo" userId="30e065abc1f3b4a5" providerId="LiveId" clId="{FFD8ABA0-0513-4952-96C9-6C4A5FC45FE8}" dt="2022-11-29T17:55:41.194" v="1825" actId="478"/>
          <ac:picMkLst>
            <pc:docMk/>
            <pc:sldMk cId="1747614211" sldId="284"/>
            <ac:picMk id="17" creationId="{BAD843C9-0A5C-4303-97E3-38529335504A}"/>
          </ac:picMkLst>
        </pc:picChg>
        <pc:picChg chg="del">
          <ac:chgData name="Pedro Paulo" userId="30e065abc1f3b4a5" providerId="LiveId" clId="{FFD8ABA0-0513-4952-96C9-6C4A5FC45FE8}" dt="2022-11-29T17:55:44.449" v="1826" actId="478"/>
          <ac:picMkLst>
            <pc:docMk/>
            <pc:sldMk cId="1747614211" sldId="284"/>
            <ac:picMk id="27" creationId="{C77FBA9C-07CA-431E-B966-DC6701C60DEB}"/>
          </ac:picMkLst>
        </pc:picChg>
      </pc:sldChg>
      <pc:sldChg chg="addSp delSp modSp mod">
        <pc:chgData name="Pedro Paulo" userId="30e065abc1f3b4a5" providerId="LiveId" clId="{FFD8ABA0-0513-4952-96C9-6C4A5FC45FE8}" dt="2022-11-30T00:13:11.149" v="3006"/>
        <pc:sldMkLst>
          <pc:docMk/>
          <pc:sldMk cId="1864506403" sldId="316"/>
        </pc:sldMkLst>
        <pc:spChg chg="add mod">
          <ac:chgData name="Pedro Paulo" userId="30e065abc1f3b4a5" providerId="LiveId" clId="{FFD8ABA0-0513-4952-96C9-6C4A5FC45FE8}" dt="2022-11-30T00:10:57.299" v="2745" actId="207"/>
          <ac:spMkLst>
            <pc:docMk/>
            <pc:sldMk cId="1864506403" sldId="316"/>
            <ac:spMk id="3" creationId="{30903FE6-1B76-6CD1-157F-0E1D092C010C}"/>
          </ac:spMkLst>
        </pc:spChg>
        <pc:spChg chg="mod">
          <ac:chgData name="Pedro Paulo" userId="30e065abc1f3b4a5" providerId="LiveId" clId="{FFD8ABA0-0513-4952-96C9-6C4A5FC45FE8}" dt="2022-11-30T00:05:58.476" v="2345" actId="20577"/>
          <ac:spMkLst>
            <pc:docMk/>
            <pc:sldMk cId="1864506403" sldId="316"/>
            <ac:spMk id="4" creationId="{4BDC1A78-33B6-46A1-A9D8-CC62391CEA7A}"/>
          </ac:spMkLst>
        </pc:spChg>
        <pc:spChg chg="add mod">
          <ac:chgData name="Pedro Paulo" userId="30e065abc1f3b4a5" providerId="LiveId" clId="{FFD8ABA0-0513-4952-96C9-6C4A5FC45FE8}" dt="2022-11-30T00:12:55.321" v="3004" actId="1076"/>
          <ac:spMkLst>
            <pc:docMk/>
            <pc:sldMk cId="1864506403" sldId="316"/>
            <ac:spMk id="5" creationId="{4CD31B45-AAD5-8388-3B38-779F0536DF56}"/>
          </ac:spMkLst>
        </pc:spChg>
        <pc:spChg chg="del">
          <ac:chgData name="Pedro Paulo" userId="30e065abc1f3b4a5" providerId="LiveId" clId="{FFD8ABA0-0513-4952-96C9-6C4A5FC45FE8}" dt="2022-11-30T00:06:07.335" v="2348" actId="478"/>
          <ac:spMkLst>
            <pc:docMk/>
            <pc:sldMk cId="1864506403" sldId="316"/>
            <ac:spMk id="31" creationId="{0C2675DC-FAA9-48AC-80F9-772BED1FE60B}"/>
          </ac:spMkLst>
        </pc:spChg>
        <pc:graphicFrameChg chg="add mod modGraphic">
          <ac:chgData name="Pedro Paulo" userId="30e065abc1f3b4a5" providerId="LiveId" clId="{FFD8ABA0-0513-4952-96C9-6C4A5FC45FE8}" dt="2022-11-30T00:13:11.149" v="3006"/>
          <ac:graphicFrameMkLst>
            <pc:docMk/>
            <pc:sldMk cId="1864506403" sldId="316"/>
            <ac:graphicFrameMk id="2" creationId="{89FE1C45-5468-4E96-354A-4CEDD1EB05DA}"/>
          </ac:graphicFrameMkLst>
        </pc:graphicFrameChg>
        <pc:graphicFrameChg chg="del mod">
          <ac:chgData name="Pedro Paulo" userId="30e065abc1f3b4a5" providerId="LiveId" clId="{FFD8ABA0-0513-4952-96C9-6C4A5FC45FE8}" dt="2022-11-30T00:06:03.035" v="2346" actId="478"/>
          <ac:graphicFrameMkLst>
            <pc:docMk/>
            <pc:sldMk cId="1864506403" sldId="316"/>
            <ac:graphicFrameMk id="7" creationId="{F39A2FA3-E77B-4C61-9E5A-16FBAC5A9BD4}"/>
          </ac:graphicFrameMkLst>
        </pc:graphicFrameChg>
        <pc:picChg chg="del">
          <ac:chgData name="Pedro Paulo" userId="30e065abc1f3b4a5" providerId="LiveId" clId="{FFD8ABA0-0513-4952-96C9-6C4A5FC45FE8}" dt="2022-11-30T00:06:06.565" v="2347" actId="478"/>
          <ac:picMkLst>
            <pc:docMk/>
            <pc:sldMk cId="1864506403" sldId="316"/>
            <ac:picMk id="14" creationId="{9AA2D967-DC3F-4C49-8746-7C98FDFD573C}"/>
          </ac:picMkLst>
        </pc:picChg>
        <pc:picChg chg="del">
          <ac:chgData name="Pedro Paulo" userId="30e065abc1f3b4a5" providerId="LiveId" clId="{FFD8ABA0-0513-4952-96C9-6C4A5FC45FE8}" dt="2022-11-30T00:06:06.565" v="2347" actId="478"/>
          <ac:picMkLst>
            <pc:docMk/>
            <pc:sldMk cId="1864506403" sldId="316"/>
            <ac:picMk id="16" creationId="{B82BAF0E-8AA2-4E10-AA58-B9D00C3C646D}"/>
          </ac:picMkLst>
        </pc:picChg>
        <pc:picChg chg="del">
          <ac:chgData name="Pedro Paulo" userId="30e065abc1f3b4a5" providerId="LiveId" clId="{FFD8ABA0-0513-4952-96C9-6C4A5FC45FE8}" dt="2022-11-30T00:06:06.565" v="2347" actId="478"/>
          <ac:picMkLst>
            <pc:docMk/>
            <pc:sldMk cId="1864506403" sldId="316"/>
            <ac:picMk id="18" creationId="{886A17EF-2412-4A1B-B849-17DF31504B6B}"/>
          </ac:picMkLst>
        </pc:picChg>
        <pc:picChg chg="del">
          <ac:chgData name="Pedro Paulo" userId="30e065abc1f3b4a5" providerId="LiveId" clId="{FFD8ABA0-0513-4952-96C9-6C4A5FC45FE8}" dt="2022-11-30T00:06:06.565" v="2347" actId="478"/>
          <ac:picMkLst>
            <pc:docMk/>
            <pc:sldMk cId="1864506403" sldId="316"/>
            <ac:picMk id="19" creationId="{4AC4AD05-5561-4B37-AA06-3573B91117BF}"/>
          </ac:picMkLst>
        </pc:picChg>
        <pc:picChg chg="del">
          <ac:chgData name="Pedro Paulo" userId="30e065abc1f3b4a5" providerId="LiveId" clId="{FFD8ABA0-0513-4952-96C9-6C4A5FC45FE8}" dt="2022-11-30T00:06:06.565" v="2347" actId="478"/>
          <ac:picMkLst>
            <pc:docMk/>
            <pc:sldMk cId="1864506403" sldId="316"/>
            <ac:picMk id="21" creationId="{D0A68499-09A6-42D2-A9D5-54ECB8A4D873}"/>
          </ac:picMkLst>
        </pc:picChg>
        <pc:picChg chg="del">
          <ac:chgData name="Pedro Paulo" userId="30e065abc1f3b4a5" providerId="LiveId" clId="{FFD8ABA0-0513-4952-96C9-6C4A5FC45FE8}" dt="2022-11-30T00:06:06.565" v="2347" actId="478"/>
          <ac:picMkLst>
            <pc:docMk/>
            <pc:sldMk cId="1864506403" sldId="316"/>
            <ac:picMk id="27" creationId="{31F0A7C3-0A1E-42A3-9AAC-5021C45CF4AD}"/>
          </ac:picMkLst>
        </pc:picChg>
        <pc:picChg chg="del">
          <ac:chgData name="Pedro Paulo" userId="30e065abc1f3b4a5" providerId="LiveId" clId="{FFD8ABA0-0513-4952-96C9-6C4A5FC45FE8}" dt="2022-11-30T00:06:06.565" v="2347" actId="478"/>
          <ac:picMkLst>
            <pc:docMk/>
            <pc:sldMk cId="1864506403" sldId="316"/>
            <ac:picMk id="29" creationId="{E0C41DA0-8BBC-43F7-B1B8-CB119A6A7FC6}"/>
          </ac:picMkLst>
        </pc:picChg>
      </pc:sldChg>
      <pc:sldChg chg="addSp delSp modSp del mod">
        <pc:chgData name="Pedro Paulo" userId="30e065abc1f3b4a5" providerId="LiveId" clId="{FFD8ABA0-0513-4952-96C9-6C4A5FC45FE8}" dt="2022-11-29T14:46:56.507" v="1413" actId="47"/>
        <pc:sldMkLst>
          <pc:docMk/>
          <pc:sldMk cId="972005255" sldId="317"/>
        </pc:sldMkLst>
        <pc:spChg chg="mod">
          <ac:chgData name="Pedro Paulo" userId="30e065abc1f3b4a5" providerId="LiveId" clId="{FFD8ABA0-0513-4952-96C9-6C4A5FC45FE8}" dt="2022-11-29T13:01:20.140" v="283" actId="20577"/>
          <ac:spMkLst>
            <pc:docMk/>
            <pc:sldMk cId="972005255" sldId="317"/>
            <ac:spMk id="4" creationId="{4BDC1A78-33B6-46A1-A9D8-CC62391CEA7A}"/>
          </ac:spMkLst>
        </pc:spChg>
        <pc:spChg chg="del">
          <ac:chgData name="Pedro Paulo" userId="30e065abc1f3b4a5" providerId="LiveId" clId="{FFD8ABA0-0513-4952-96C9-6C4A5FC45FE8}" dt="2022-11-29T12:58:43.043" v="248" actId="478"/>
          <ac:spMkLst>
            <pc:docMk/>
            <pc:sldMk cId="972005255" sldId="317"/>
            <ac:spMk id="141" creationId="{8975D0C1-FBAF-4B81-B245-BDB5B08467D2}"/>
          </ac:spMkLst>
        </pc:spChg>
        <pc:spChg chg="del">
          <ac:chgData name="Pedro Paulo" userId="30e065abc1f3b4a5" providerId="LiveId" clId="{FFD8ABA0-0513-4952-96C9-6C4A5FC45FE8}" dt="2022-11-29T12:58:41.590" v="247" actId="478"/>
          <ac:spMkLst>
            <pc:docMk/>
            <pc:sldMk cId="972005255" sldId="317"/>
            <ac:spMk id="151" creationId="{1737FED8-DBEE-46F1-BB66-8A76DC4F6E42}"/>
          </ac:spMkLst>
        </pc:spChg>
        <pc:grpChg chg="del">
          <ac:chgData name="Pedro Paulo" userId="30e065abc1f3b4a5" providerId="LiveId" clId="{FFD8ABA0-0513-4952-96C9-6C4A5FC45FE8}" dt="2022-11-29T12:58:39.737" v="245" actId="478"/>
          <ac:grpSpMkLst>
            <pc:docMk/>
            <pc:sldMk cId="972005255" sldId="317"/>
            <ac:grpSpMk id="137" creationId="{1C0BF93A-EAD5-495E-9740-C87A9B02EF7B}"/>
          </ac:grpSpMkLst>
        </pc:grpChg>
        <pc:grpChg chg="del">
          <ac:chgData name="Pedro Paulo" userId="30e065abc1f3b4a5" providerId="LiveId" clId="{FFD8ABA0-0513-4952-96C9-6C4A5FC45FE8}" dt="2022-11-29T12:58:43.794" v="249" actId="478"/>
          <ac:grpSpMkLst>
            <pc:docMk/>
            <pc:sldMk cId="972005255" sldId="317"/>
            <ac:grpSpMk id="138" creationId="{CCDE4296-A56C-44EE-B838-92FF2CA5B8CF}"/>
          </ac:grpSpMkLst>
        </pc:grpChg>
        <pc:grpChg chg="del">
          <ac:chgData name="Pedro Paulo" userId="30e065abc1f3b4a5" providerId="LiveId" clId="{FFD8ABA0-0513-4952-96C9-6C4A5FC45FE8}" dt="2022-11-29T12:58:38.909" v="244" actId="478"/>
          <ac:grpSpMkLst>
            <pc:docMk/>
            <pc:sldMk cId="972005255" sldId="317"/>
            <ac:grpSpMk id="152" creationId="{5ED44D69-F852-4A39-8BC9-7D0BBD5F3D55}"/>
          </ac:grpSpMkLst>
        </pc:grpChg>
        <pc:picChg chg="add del mod modCrop">
          <ac:chgData name="Pedro Paulo" userId="30e065abc1f3b4a5" providerId="LiveId" clId="{FFD8ABA0-0513-4952-96C9-6C4A5FC45FE8}" dt="2022-11-29T14:46:43.755" v="1409" actId="478"/>
          <ac:picMkLst>
            <pc:docMk/>
            <pc:sldMk cId="972005255" sldId="317"/>
            <ac:picMk id="3" creationId="{E2928D63-08CD-D587-E8A1-FB93C87121A2}"/>
          </ac:picMkLst>
        </pc:picChg>
        <pc:picChg chg="add del mod">
          <ac:chgData name="Pedro Paulo" userId="30e065abc1f3b4a5" providerId="LiveId" clId="{FFD8ABA0-0513-4952-96C9-6C4A5FC45FE8}" dt="2022-11-29T13:01:53.831" v="289" actId="478"/>
          <ac:picMkLst>
            <pc:docMk/>
            <pc:sldMk cId="972005255" sldId="317"/>
            <ac:picMk id="6" creationId="{3BA51A5E-54BC-DF39-C5BC-3E80326255CE}"/>
          </ac:picMkLst>
        </pc:picChg>
        <pc:picChg chg="add del mod modCrop">
          <ac:chgData name="Pedro Paulo" userId="30e065abc1f3b4a5" providerId="LiveId" clId="{FFD8ABA0-0513-4952-96C9-6C4A5FC45FE8}" dt="2022-11-29T14:46:43.274" v="1408" actId="478"/>
          <ac:picMkLst>
            <pc:docMk/>
            <pc:sldMk cId="972005255" sldId="317"/>
            <ac:picMk id="8" creationId="{B4720E31-E7A6-A65F-05D5-FD52A3B23A0F}"/>
          </ac:picMkLst>
        </pc:picChg>
        <pc:picChg chg="add del mod modCrop">
          <ac:chgData name="Pedro Paulo" userId="30e065abc1f3b4a5" providerId="LiveId" clId="{FFD8ABA0-0513-4952-96C9-6C4A5FC45FE8}" dt="2022-11-29T14:46:44.265" v="1410" actId="478"/>
          <ac:picMkLst>
            <pc:docMk/>
            <pc:sldMk cId="972005255" sldId="317"/>
            <ac:picMk id="10" creationId="{813DC7C7-1145-ED97-1F53-E317395FFDC9}"/>
          </ac:picMkLst>
        </pc:picChg>
        <pc:picChg chg="add del mod modCrop">
          <ac:chgData name="Pedro Paulo" userId="30e065abc1f3b4a5" providerId="LiveId" clId="{FFD8ABA0-0513-4952-96C9-6C4A5FC45FE8}" dt="2022-11-29T14:46:44.652" v="1411" actId="478"/>
          <ac:picMkLst>
            <pc:docMk/>
            <pc:sldMk cId="972005255" sldId="317"/>
            <ac:picMk id="12" creationId="{9965BD5C-DCBA-8FB5-E811-8635CD7B2675}"/>
          </ac:picMkLst>
        </pc:picChg>
        <pc:picChg chg="add mod">
          <ac:chgData name="Pedro Paulo" userId="30e065abc1f3b4a5" providerId="LiveId" clId="{FFD8ABA0-0513-4952-96C9-6C4A5FC45FE8}" dt="2022-11-29T14:46:50.265" v="1412"/>
          <ac:picMkLst>
            <pc:docMk/>
            <pc:sldMk cId="972005255" sldId="317"/>
            <ac:picMk id="13" creationId="{2A6CF629-9463-ACAD-B44B-E0CBC6AA1696}"/>
          </ac:picMkLst>
        </pc:picChg>
        <pc:picChg chg="add mod">
          <ac:chgData name="Pedro Paulo" userId="30e065abc1f3b4a5" providerId="LiveId" clId="{FFD8ABA0-0513-4952-96C9-6C4A5FC45FE8}" dt="2022-11-29T14:46:50.265" v="1412"/>
          <ac:picMkLst>
            <pc:docMk/>
            <pc:sldMk cId="972005255" sldId="317"/>
            <ac:picMk id="14" creationId="{91E39576-A2EC-7117-B3F0-5FE9239E4AB0}"/>
          </ac:picMkLst>
        </pc:picChg>
        <pc:picChg chg="add mod">
          <ac:chgData name="Pedro Paulo" userId="30e065abc1f3b4a5" providerId="LiveId" clId="{FFD8ABA0-0513-4952-96C9-6C4A5FC45FE8}" dt="2022-11-29T14:46:50.265" v="1412"/>
          <ac:picMkLst>
            <pc:docMk/>
            <pc:sldMk cId="972005255" sldId="317"/>
            <ac:picMk id="15" creationId="{6088026B-CE74-EE1A-A9A3-49474E086B6D}"/>
          </ac:picMkLst>
        </pc:picChg>
        <pc:picChg chg="add mod">
          <ac:chgData name="Pedro Paulo" userId="30e065abc1f3b4a5" providerId="LiveId" clId="{FFD8ABA0-0513-4952-96C9-6C4A5FC45FE8}" dt="2022-11-29T14:46:50.265" v="1412"/>
          <ac:picMkLst>
            <pc:docMk/>
            <pc:sldMk cId="972005255" sldId="317"/>
            <ac:picMk id="16" creationId="{2F0D9BB8-AB1E-DC1F-584E-7F4308F30D3E}"/>
          </ac:picMkLst>
        </pc:picChg>
        <pc:picChg chg="del">
          <ac:chgData name="Pedro Paulo" userId="30e065abc1f3b4a5" providerId="LiveId" clId="{FFD8ABA0-0513-4952-96C9-6C4A5FC45FE8}" dt="2022-11-29T12:58:40.394" v="246" actId="478"/>
          <ac:picMkLst>
            <pc:docMk/>
            <pc:sldMk cId="972005255" sldId="317"/>
            <ac:picMk id="136" creationId="{1086B9CE-1CBB-4625-93CB-2B7A5559F586}"/>
          </ac:picMkLst>
        </pc:picChg>
        <pc:picChg chg="del">
          <ac:chgData name="Pedro Paulo" userId="30e065abc1f3b4a5" providerId="LiveId" clId="{FFD8ABA0-0513-4952-96C9-6C4A5FC45FE8}" dt="2022-11-29T12:58:45.130" v="250" actId="478"/>
          <ac:picMkLst>
            <pc:docMk/>
            <pc:sldMk cId="972005255" sldId="317"/>
            <ac:picMk id="140" creationId="{DBB8408C-0F6C-4E58-8FDE-B2188697FC50}"/>
          </ac:picMkLst>
        </pc:picChg>
      </pc:sldChg>
      <pc:sldChg chg="addSp delSp modSp mod">
        <pc:chgData name="Pedro Paulo" userId="30e065abc1f3b4a5" providerId="LiveId" clId="{FFD8ABA0-0513-4952-96C9-6C4A5FC45FE8}" dt="2022-11-29T17:53:48.170" v="1820" actId="1076"/>
        <pc:sldMkLst>
          <pc:docMk/>
          <pc:sldMk cId="599065501" sldId="319"/>
        </pc:sldMkLst>
        <pc:spChg chg="del">
          <ac:chgData name="Pedro Paulo" userId="30e065abc1f3b4a5" providerId="LiveId" clId="{FFD8ABA0-0513-4952-96C9-6C4A5FC45FE8}" dt="2022-11-29T16:33:58.673" v="1512" actId="478"/>
          <ac:spMkLst>
            <pc:docMk/>
            <pc:sldMk cId="599065501" sldId="319"/>
            <ac:spMk id="2" creationId="{AA101B25-1F95-97B8-05F7-1BB4461C0F9E}"/>
          </ac:spMkLst>
        </pc:spChg>
        <pc:spChg chg="add mod">
          <ac:chgData name="Pedro Paulo" userId="30e065abc1f3b4a5" providerId="LiveId" clId="{FFD8ABA0-0513-4952-96C9-6C4A5FC45FE8}" dt="2022-11-29T17:53:48.170" v="1820" actId="1076"/>
          <ac:spMkLst>
            <pc:docMk/>
            <pc:sldMk cId="599065501" sldId="319"/>
            <ac:spMk id="6" creationId="{2D39CCB9-064E-9FAB-946B-F324ED70D4C0}"/>
          </ac:spMkLst>
        </pc:spChg>
        <pc:spChg chg="add mod">
          <ac:chgData name="Pedro Paulo" userId="30e065abc1f3b4a5" providerId="LiveId" clId="{FFD8ABA0-0513-4952-96C9-6C4A5FC45FE8}" dt="2022-11-29T17:53:48.170" v="1820" actId="1076"/>
          <ac:spMkLst>
            <pc:docMk/>
            <pc:sldMk cId="599065501" sldId="319"/>
            <ac:spMk id="9" creationId="{1C9BC596-4064-19FC-C387-D192FE316AFA}"/>
          </ac:spMkLst>
        </pc:spChg>
        <pc:spChg chg="del">
          <ac:chgData name="Pedro Paulo" userId="30e065abc1f3b4a5" providerId="LiveId" clId="{FFD8ABA0-0513-4952-96C9-6C4A5FC45FE8}" dt="2022-11-29T16:34:00.151" v="1513" actId="478"/>
          <ac:spMkLst>
            <pc:docMk/>
            <pc:sldMk cId="599065501" sldId="319"/>
            <ac:spMk id="10" creationId="{3F144C8B-C31F-72BC-950C-842DF7063175}"/>
          </ac:spMkLst>
        </pc:spChg>
        <pc:spChg chg="del">
          <ac:chgData name="Pedro Paulo" userId="30e065abc1f3b4a5" providerId="LiveId" clId="{FFD8ABA0-0513-4952-96C9-6C4A5FC45FE8}" dt="2022-11-29T16:34:04.259" v="1517" actId="478"/>
          <ac:spMkLst>
            <pc:docMk/>
            <pc:sldMk cId="599065501" sldId="319"/>
            <ac:spMk id="11" creationId="{4EBBBEC8-61F9-C1EF-F837-18CD6BE06693}"/>
          </ac:spMkLst>
        </pc:spChg>
        <pc:spChg chg="del">
          <ac:chgData name="Pedro Paulo" userId="30e065abc1f3b4a5" providerId="LiveId" clId="{FFD8ABA0-0513-4952-96C9-6C4A5FC45FE8}" dt="2022-11-29T16:34:08.484" v="1518" actId="478"/>
          <ac:spMkLst>
            <pc:docMk/>
            <pc:sldMk cId="599065501" sldId="319"/>
            <ac:spMk id="40" creationId="{FCB7842E-0ABA-4D1F-AE2C-5312F22D394A}"/>
          </ac:spMkLst>
        </pc:spChg>
        <pc:spChg chg="del">
          <ac:chgData name="Pedro Paulo" userId="30e065abc1f3b4a5" providerId="LiveId" clId="{FFD8ABA0-0513-4952-96C9-6C4A5FC45FE8}" dt="2022-11-29T16:35:41.901" v="1582" actId="478"/>
          <ac:spMkLst>
            <pc:docMk/>
            <pc:sldMk cId="599065501" sldId="319"/>
            <ac:spMk id="41" creationId="{5A2422AC-E6CD-4C34-9B59-58E6A3FFE9D6}"/>
          </ac:spMkLst>
        </pc:spChg>
        <pc:spChg chg="del mod">
          <ac:chgData name="Pedro Paulo" userId="30e065abc1f3b4a5" providerId="LiveId" clId="{FFD8ABA0-0513-4952-96C9-6C4A5FC45FE8}" dt="2022-11-29T16:34:03.578" v="1516" actId="478"/>
          <ac:spMkLst>
            <pc:docMk/>
            <pc:sldMk cId="599065501" sldId="319"/>
            <ac:spMk id="47" creationId="{21F17B4C-942F-4C04-BDCA-34B6AB5D15BA}"/>
          </ac:spMkLst>
        </pc:spChg>
        <pc:picChg chg="add mod">
          <ac:chgData name="Pedro Paulo" userId="30e065abc1f3b4a5" providerId="LiveId" clId="{FFD8ABA0-0513-4952-96C9-6C4A5FC45FE8}" dt="2022-11-29T17:53:48.170" v="1820" actId="1076"/>
          <ac:picMkLst>
            <pc:docMk/>
            <pc:sldMk cId="599065501" sldId="319"/>
            <ac:picMk id="5" creationId="{4DEEE2E4-EFFA-036A-F770-AF666DB512A3}"/>
          </ac:picMkLst>
        </pc:picChg>
        <pc:picChg chg="add mod">
          <ac:chgData name="Pedro Paulo" userId="30e065abc1f3b4a5" providerId="LiveId" clId="{FFD8ABA0-0513-4952-96C9-6C4A5FC45FE8}" dt="2022-11-29T17:53:48.170" v="1820" actId="1076"/>
          <ac:picMkLst>
            <pc:docMk/>
            <pc:sldMk cId="599065501" sldId="319"/>
            <ac:picMk id="8" creationId="{B8B86036-FAB0-BE70-8815-88C8414F2F64}"/>
          </ac:picMkLst>
        </pc:picChg>
        <pc:picChg chg="del">
          <ac:chgData name="Pedro Paulo" userId="30e065abc1f3b4a5" providerId="LiveId" clId="{FFD8ABA0-0513-4952-96C9-6C4A5FC45FE8}" dt="2022-11-29T16:33:56.286" v="1510" actId="478"/>
          <ac:picMkLst>
            <pc:docMk/>
            <pc:sldMk cId="599065501" sldId="319"/>
            <ac:picMk id="36" creationId="{D3229E45-7EB1-490C-A67D-A7A23E93CB3C}"/>
          </ac:picMkLst>
        </pc:picChg>
        <pc:picChg chg="del">
          <ac:chgData name="Pedro Paulo" userId="30e065abc1f3b4a5" providerId="LiveId" clId="{FFD8ABA0-0513-4952-96C9-6C4A5FC45FE8}" dt="2022-11-29T16:34:00.857" v="1514" actId="478"/>
          <ac:picMkLst>
            <pc:docMk/>
            <pc:sldMk cId="599065501" sldId="319"/>
            <ac:picMk id="38" creationId="{8980F4B7-BA67-4192-93A6-3E4526251F9F}"/>
          </ac:picMkLst>
        </pc:picChg>
        <pc:picChg chg="del">
          <ac:chgData name="Pedro Paulo" userId="30e065abc1f3b4a5" providerId="LiveId" clId="{FFD8ABA0-0513-4952-96C9-6C4A5FC45FE8}" dt="2022-11-29T16:33:56.780" v="1511" actId="478"/>
          <ac:picMkLst>
            <pc:docMk/>
            <pc:sldMk cId="599065501" sldId="319"/>
            <ac:picMk id="39" creationId="{F0AFC926-4BC8-4944-98CF-CD46234B27F5}"/>
          </ac:picMkLst>
        </pc:picChg>
      </pc:sldChg>
      <pc:sldChg chg="addSp delSp">
        <pc:chgData name="Pedro Paulo" userId="30e065abc1f3b4a5" providerId="LiveId" clId="{FFD8ABA0-0513-4952-96C9-6C4A5FC45FE8}" dt="2022-11-30T00:17:46.642" v="3268" actId="478"/>
        <pc:sldMkLst>
          <pc:docMk/>
          <pc:sldMk cId="1179476739" sldId="320"/>
        </pc:sldMkLst>
        <pc:picChg chg="add del">
          <ac:chgData name="Pedro Paulo" userId="30e065abc1f3b4a5" providerId="LiveId" clId="{FFD8ABA0-0513-4952-96C9-6C4A5FC45FE8}" dt="2022-11-30T00:17:46.642" v="3268" actId="478"/>
          <ac:picMkLst>
            <pc:docMk/>
            <pc:sldMk cId="1179476739" sldId="320"/>
            <ac:picMk id="39" creationId="{F0AFC926-4BC8-4944-98CF-CD46234B27F5}"/>
          </ac:picMkLst>
        </pc:picChg>
      </pc:sldChg>
      <pc:sldChg chg="modSp mod">
        <pc:chgData name="Pedro Paulo" userId="30e065abc1f3b4a5" providerId="LiveId" clId="{FFD8ABA0-0513-4952-96C9-6C4A5FC45FE8}" dt="2022-11-30T00:17:40.614" v="3266" actId="1076"/>
        <pc:sldMkLst>
          <pc:docMk/>
          <pc:sldMk cId="4158683561" sldId="321"/>
        </pc:sldMkLst>
        <pc:spChg chg="mod">
          <ac:chgData name="Pedro Paulo" userId="30e065abc1f3b4a5" providerId="LiveId" clId="{FFD8ABA0-0513-4952-96C9-6C4A5FC45FE8}" dt="2022-11-30T00:17:40.614" v="3266" actId="1076"/>
          <ac:spMkLst>
            <pc:docMk/>
            <pc:sldMk cId="4158683561" sldId="321"/>
            <ac:spMk id="9" creationId="{B89C5319-C720-4EA8-81AC-AE600669E52D}"/>
          </ac:spMkLst>
        </pc:spChg>
      </pc:sldChg>
      <pc:sldChg chg="add del">
        <pc:chgData name="Pedro Paulo" userId="30e065abc1f3b4a5" providerId="LiveId" clId="{FFD8ABA0-0513-4952-96C9-6C4A5FC45FE8}" dt="2022-11-29T17:38:27.577" v="1737" actId="47"/>
        <pc:sldMkLst>
          <pc:docMk/>
          <pc:sldMk cId="137881963" sldId="322"/>
        </pc:sldMkLst>
      </pc:sldChg>
      <pc:sldChg chg="addSp delSp modSp add mod">
        <pc:chgData name="Pedro Paulo" userId="30e065abc1f3b4a5" providerId="LiveId" clId="{FFD8ABA0-0513-4952-96C9-6C4A5FC45FE8}" dt="2022-11-29T16:36:22.129" v="1594"/>
        <pc:sldMkLst>
          <pc:docMk/>
          <pc:sldMk cId="1762295219" sldId="323"/>
        </pc:sldMkLst>
        <pc:spChg chg="mod">
          <ac:chgData name="Pedro Paulo" userId="30e065abc1f3b4a5" providerId="LiveId" clId="{FFD8ABA0-0513-4952-96C9-6C4A5FC45FE8}" dt="2022-11-29T13:07:04.625" v="348" actId="20577"/>
          <ac:spMkLst>
            <pc:docMk/>
            <pc:sldMk cId="1762295219" sldId="323"/>
            <ac:spMk id="4" creationId="{4BDC1A78-33B6-46A1-A9D8-CC62391CEA7A}"/>
          </ac:spMkLst>
        </pc:spChg>
        <pc:spChg chg="add mod">
          <ac:chgData name="Pedro Paulo" userId="30e065abc1f3b4a5" providerId="LiveId" clId="{FFD8ABA0-0513-4952-96C9-6C4A5FC45FE8}" dt="2022-11-29T16:36:22.129" v="1594"/>
          <ac:spMkLst>
            <pc:docMk/>
            <pc:sldMk cId="1762295219" sldId="323"/>
            <ac:spMk id="23" creationId="{196EE9B3-75E1-224A-96AE-0B301688961A}"/>
          </ac:spMkLst>
        </pc:spChg>
        <pc:spChg chg="add mod">
          <ac:chgData name="Pedro Paulo" userId="30e065abc1f3b4a5" providerId="LiveId" clId="{FFD8ABA0-0513-4952-96C9-6C4A5FC45FE8}" dt="2022-11-29T16:36:22.129" v="1594"/>
          <ac:spMkLst>
            <pc:docMk/>
            <pc:sldMk cId="1762295219" sldId="323"/>
            <ac:spMk id="24" creationId="{80A6146E-DF86-F323-5943-338E359A2943}"/>
          </ac:spMkLst>
        </pc:spChg>
        <pc:picChg chg="del">
          <ac:chgData name="Pedro Paulo" userId="30e065abc1f3b4a5" providerId="LiveId" clId="{FFD8ABA0-0513-4952-96C9-6C4A5FC45FE8}" dt="2022-11-29T13:07:15.392" v="349" actId="478"/>
          <ac:picMkLst>
            <pc:docMk/>
            <pc:sldMk cId="1762295219" sldId="323"/>
            <ac:picMk id="3" creationId="{E2928D63-08CD-D587-E8A1-FB93C87121A2}"/>
          </ac:picMkLst>
        </pc:picChg>
        <pc:picChg chg="add del mod modCrop">
          <ac:chgData name="Pedro Paulo" userId="30e065abc1f3b4a5" providerId="LiveId" clId="{FFD8ABA0-0513-4952-96C9-6C4A5FC45FE8}" dt="2022-11-29T14:46:59.402" v="1415" actId="478"/>
          <ac:picMkLst>
            <pc:docMk/>
            <pc:sldMk cId="1762295219" sldId="323"/>
            <ac:picMk id="5" creationId="{F69775DD-06AC-AA9A-E416-056FF78E7136}"/>
          </ac:picMkLst>
        </pc:picChg>
        <pc:picChg chg="add del mod modCrop">
          <ac:chgData name="Pedro Paulo" userId="30e065abc1f3b4a5" providerId="LiveId" clId="{FFD8ABA0-0513-4952-96C9-6C4A5FC45FE8}" dt="2022-11-29T14:46:58.885" v="1414" actId="478"/>
          <ac:picMkLst>
            <pc:docMk/>
            <pc:sldMk cId="1762295219" sldId="323"/>
            <ac:picMk id="7" creationId="{25E6830D-CEC7-E05B-0E91-0A2964B14FD1}"/>
          </ac:picMkLst>
        </pc:picChg>
        <pc:picChg chg="del">
          <ac:chgData name="Pedro Paulo" userId="30e065abc1f3b4a5" providerId="LiveId" clId="{FFD8ABA0-0513-4952-96C9-6C4A5FC45FE8}" dt="2022-11-29T14:33:20.356" v="1316" actId="478"/>
          <ac:picMkLst>
            <pc:docMk/>
            <pc:sldMk cId="1762295219" sldId="323"/>
            <ac:picMk id="8" creationId="{B4720E31-E7A6-A65F-05D5-FD52A3B23A0F}"/>
          </ac:picMkLst>
        </pc:picChg>
        <pc:picChg chg="add del mod">
          <ac:chgData name="Pedro Paulo" userId="30e065abc1f3b4a5" providerId="LiveId" clId="{FFD8ABA0-0513-4952-96C9-6C4A5FC45FE8}" dt="2022-11-29T14:47:23.948" v="1419" actId="478"/>
          <ac:picMkLst>
            <pc:docMk/>
            <pc:sldMk cId="1762295219" sldId="323"/>
            <ac:picMk id="9" creationId="{DB9957B9-284B-8CB3-4AB7-BB4F1A563390}"/>
          </ac:picMkLst>
        </pc:picChg>
        <pc:picChg chg="del">
          <ac:chgData name="Pedro Paulo" userId="30e065abc1f3b4a5" providerId="LiveId" clId="{FFD8ABA0-0513-4952-96C9-6C4A5FC45FE8}" dt="2022-11-29T14:46:59.960" v="1416" actId="478"/>
          <ac:picMkLst>
            <pc:docMk/>
            <pc:sldMk cId="1762295219" sldId="323"/>
            <ac:picMk id="10" creationId="{813DC7C7-1145-ED97-1F53-E317395FFDC9}"/>
          </ac:picMkLst>
        </pc:picChg>
        <pc:picChg chg="add del mod">
          <ac:chgData name="Pedro Paulo" userId="30e065abc1f3b4a5" providerId="LiveId" clId="{FFD8ABA0-0513-4952-96C9-6C4A5FC45FE8}" dt="2022-11-29T14:47:52.947" v="1423" actId="478"/>
          <ac:picMkLst>
            <pc:docMk/>
            <pc:sldMk cId="1762295219" sldId="323"/>
            <ac:picMk id="11" creationId="{C353B0B4-6236-2151-31BE-A5DABF108716}"/>
          </ac:picMkLst>
        </pc:picChg>
        <pc:picChg chg="del">
          <ac:chgData name="Pedro Paulo" userId="30e065abc1f3b4a5" providerId="LiveId" clId="{FFD8ABA0-0513-4952-96C9-6C4A5FC45FE8}" dt="2022-11-29T14:47:00.451" v="1417" actId="478"/>
          <ac:picMkLst>
            <pc:docMk/>
            <pc:sldMk cId="1762295219" sldId="323"/>
            <ac:picMk id="12" creationId="{9965BD5C-DCBA-8FB5-E811-8635CD7B2675}"/>
          </ac:picMkLst>
        </pc:picChg>
        <pc:picChg chg="add del mod">
          <ac:chgData name="Pedro Paulo" userId="30e065abc1f3b4a5" providerId="LiveId" clId="{FFD8ABA0-0513-4952-96C9-6C4A5FC45FE8}" dt="2022-11-29T14:48:33.058" v="1427" actId="478"/>
          <ac:picMkLst>
            <pc:docMk/>
            <pc:sldMk cId="1762295219" sldId="323"/>
            <ac:picMk id="13" creationId="{EB6793EB-D170-A47D-F7E4-B2AB5A39FE1D}"/>
          </ac:picMkLst>
        </pc:picChg>
        <pc:picChg chg="add del mod">
          <ac:chgData name="Pedro Paulo" userId="30e065abc1f3b4a5" providerId="LiveId" clId="{FFD8ABA0-0513-4952-96C9-6C4A5FC45FE8}" dt="2022-11-29T14:49:01.890" v="1431" actId="478"/>
          <ac:picMkLst>
            <pc:docMk/>
            <pc:sldMk cId="1762295219" sldId="323"/>
            <ac:picMk id="14" creationId="{38D418DE-36B5-150D-BFE8-7120D405D15D}"/>
          </ac:picMkLst>
        </pc:picChg>
        <pc:picChg chg="add mod">
          <ac:chgData name="Pedro Paulo" userId="30e065abc1f3b4a5" providerId="LiveId" clId="{FFD8ABA0-0513-4952-96C9-6C4A5FC45FE8}" dt="2022-11-29T14:47:37.291" v="1422" actId="1076"/>
          <ac:picMkLst>
            <pc:docMk/>
            <pc:sldMk cId="1762295219" sldId="323"/>
            <ac:picMk id="16" creationId="{75B1529A-3657-67A2-0041-5D9480797A13}"/>
          </ac:picMkLst>
        </pc:picChg>
        <pc:picChg chg="add mod">
          <ac:chgData name="Pedro Paulo" userId="30e065abc1f3b4a5" providerId="LiveId" clId="{FFD8ABA0-0513-4952-96C9-6C4A5FC45FE8}" dt="2022-11-29T14:48:03.715" v="1426" actId="1076"/>
          <ac:picMkLst>
            <pc:docMk/>
            <pc:sldMk cId="1762295219" sldId="323"/>
            <ac:picMk id="18" creationId="{E47F2D8D-A142-42D6-CEE0-F179CDEEB42F}"/>
          </ac:picMkLst>
        </pc:picChg>
        <pc:picChg chg="add mod">
          <ac:chgData name="Pedro Paulo" userId="30e065abc1f3b4a5" providerId="LiveId" clId="{FFD8ABA0-0513-4952-96C9-6C4A5FC45FE8}" dt="2022-11-29T14:48:47.440" v="1430" actId="1076"/>
          <ac:picMkLst>
            <pc:docMk/>
            <pc:sldMk cId="1762295219" sldId="323"/>
            <ac:picMk id="20" creationId="{AFDD05DF-2816-BAEA-9C83-801D26C46BC8}"/>
          </ac:picMkLst>
        </pc:picChg>
        <pc:picChg chg="add mod">
          <ac:chgData name="Pedro Paulo" userId="30e065abc1f3b4a5" providerId="LiveId" clId="{FFD8ABA0-0513-4952-96C9-6C4A5FC45FE8}" dt="2022-11-29T14:49:13.743" v="1434" actId="1076"/>
          <ac:picMkLst>
            <pc:docMk/>
            <pc:sldMk cId="1762295219" sldId="323"/>
            <ac:picMk id="22" creationId="{DBEBB888-EAA3-3702-E088-E3C0A58E52C3}"/>
          </ac:picMkLst>
        </pc:picChg>
      </pc:sldChg>
      <pc:sldChg chg="addSp delSp modSp add mod">
        <pc:chgData name="Pedro Paulo" userId="30e065abc1f3b4a5" providerId="LiveId" clId="{FFD8ABA0-0513-4952-96C9-6C4A5FC45FE8}" dt="2022-11-30T00:13:36.315" v="3013" actId="20577"/>
        <pc:sldMkLst>
          <pc:docMk/>
          <pc:sldMk cId="3709568372" sldId="324"/>
        </pc:sldMkLst>
        <pc:spChg chg="mod">
          <ac:chgData name="Pedro Paulo" userId="30e065abc1f3b4a5" providerId="LiveId" clId="{FFD8ABA0-0513-4952-96C9-6C4A5FC45FE8}" dt="2022-11-29T13:09:51.671" v="390" actId="20577"/>
          <ac:spMkLst>
            <pc:docMk/>
            <pc:sldMk cId="3709568372" sldId="324"/>
            <ac:spMk id="4" creationId="{4BDC1A78-33B6-46A1-A9D8-CC62391CEA7A}"/>
          </ac:spMkLst>
        </pc:spChg>
        <pc:spChg chg="add mod">
          <ac:chgData name="Pedro Paulo" userId="30e065abc1f3b4a5" providerId="LiveId" clId="{FFD8ABA0-0513-4952-96C9-6C4A5FC45FE8}" dt="2022-11-30T00:13:36.315" v="3013" actId="20577"/>
          <ac:spMkLst>
            <pc:docMk/>
            <pc:sldMk cId="3709568372" sldId="324"/>
            <ac:spMk id="5" creationId="{40DD78DF-CC9B-CB08-6043-58533125645D}"/>
          </ac:spMkLst>
        </pc:spChg>
        <pc:spChg chg="add mod">
          <ac:chgData name="Pedro Paulo" userId="30e065abc1f3b4a5" providerId="LiveId" clId="{FFD8ABA0-0513-4952-96C9-6C4A5FC45FE8}" dt="2022-11-29T17:48:07.743" v="1755" actId="403"/>
          <ac:spMkLst>
            <pc:docMk/>
            <pc:sldMk cId="3709568372" sldId="324"/>
            <ac:spMk id="13" creationId="{CFEBD96A-5C2C-EEA0-6C99-6516E8696159}"/>
          </ac:spMkLst>
        </pc:spChg>
        <pc:spChg chg="add mod">
          <ac:chgData name="Pedro Paulo" userId="30e065abc1f3b4a5" providerId="LiveId" clId="{FFD8ABA0-0513-4952-96C9-6C4A5FC45FE8}" dt="2022-11-29T17:48:07.743" v="1755" actId="403"/>
          <ac:spMkLst>
            <pc:docMk/>
            <pc:sldMk cId="3709568372" sldId="324"/>
            <ac:spMk id="14" creationId="{2205F7FE-F396-747F-797E-8F26195CDE4D}"/>
          </ac:spMkLst>
        </pc:spChg>
        <pc:graphicFrameChg chg="add mod modGraphic">
          <ac:chgData name="Pedro Paulo" userId="30e065abc1f3b4a5" providerId="LiveId" clId="{FFD8ABA0-0513-4952-96C9-6C4A5FC45FE8}" dt="2022-11-29T13:30:59.076" v="1032" actId="20577"/>
          <ac:graphicFrameMkLst>
            <pc:docMk/>
            <pc:sldMk cId="3709568372" sldId="324"/>
            <ac:graphicFrameMk id="2" creationId="{3FBEA270-512A-FDCB-CB84-A6191D9D2550}"/>
          </ac:graphicFrameMkLst>
        </pc:graphicFrameChg>
        <pc:picChg chg="del">
          <ac:chgData name="Pedro Paulo" userId="30e065abc1f3b4a5" providerId="LiveId" clId="{FFD8ABA0-0513-4952-96C9-6C4A5FC45FE8}" dt="2022-11-29T13:09:56.543" v="392" actId="478"/>
          <ac:picMkLst>
            <pc:docMk/>
            <pc:sldMk cId="3709568372" sldId="324"/>
            <ac:picMk id="3" creationId="{E2928D63-08CD-D587-E8A1-FB93C87121A2}"/>
          </ac:picMkLst>
        </pc:picChg>
        <pc:picChg chg="add mod">
          <ac:chgData name="Pedro Paulo" userId="30e065abc1f3b4a5" providerId="LiveId" clId="{FFD8ABA0-0513-4952-96C9-6C4A5FC45FE8}" dt="2022-11-29T14:26:09.768" v="1265" actId="1076"/>
          <ac:picMkLst>
            <pc:docMk/>
            <pc:sldMk cId="3709568372" sldId="324"/>
            <ac:picMk id="7" creationId="{B4BEDEC4-E395-4D29-CAEF-FA40BDF29F6E}"/>
          </ac:picMkLst>
        </pc:picChg>
        <pc:picChg chg="del">
          <ac:chgData name="Pedro Paulo" userId="30e065abc1f3b4a5" providerId="LiveId" clId="{FFD8ABA0-0513-4952-96C9-6C4A5FC45FE8}" dt="2022-11-29T13:09:55.961" v="391" actId="478"/>
          <ac:picMkLst>
            <pc:docMk/>
            <pc:sldMk cId="3709568372" sldId="324"/>
            <ac:picMk id="8" creationId="{B4720E31-E7A6-A65F-05D5-FD52A3B23A0F}"/>
          </ac:picMkLst>
        </pc:picChg>
        <pc:picChg chg="del">
          <ac:chgData name="Pedro Paulo" userId="30e065abc1f3b4a5" providerId="LiveId" clId="{FFD8ABA0-0513-4952-96C9-6C4A5FC45FE8}" dt="2022-11-29T13:09:57.593" v="394" actId="478"/>
          <ac:picMkLst>
            <pc:docMk/>
            <pc:sldMk cId="3709568372" sldId="324"/>
            <ac:picMk id="10" creationId="{813DC7C7-1145-ED97-1F53-E317395FFDC9}"/>
          </ac:picMkLst>
        </pc:picChg>
        <pc:picChg chg="add mod">
          <ac:chgData name="Pedro Paulo" userId="30e065abc1f3b4a5" providerId="LiveId" clId="{FFD8ABA0-0513-4952-96C9-6C4A5FC45FE8}" dt="2022-11-29T14:26:12.852" v="1266" actId="1076"/>
          <ac:picMkLst>
            <pc:docMk/>
            <pc:sldMk cId="3709568372" sldId="324"/>
            <ac:picMk id="11" creationId="{29198D70-EE6B-8289-9246-C45B5E779669}"/>
          </ac:picMkLst>
        </pc:picChg>
        <pc:picChg chg="del">
          <ac:chgData name="Pedro Paulo" userId="30e065abc1f3b4a5" providerId="LiveId" clId="{FFD8ABA0-0513-4952-96C9-6C4A5FC45FE8}" dt="2022-11-29T13:09:57.152" v="393" actId="478"/>
          <ac:picMkLst>
            <pc:docMk/>
            <pc:sldMk cId="3709568372" sldId="324"/>
            <ac:picMk id="12" creationId="{9965BD5C-DCBA-8FB5-E811-8635CD7B2675}"/>
          </ac:picMkLst>
        </pc:picChg>
      </pc:sldChg>
      <pc:sldChg chg="addSp delSp modSp add mod">
        <pc:chgData name="Pedro Paulo" userId="30e065abc1f3b4a5" providerId="LiveId" clId="{FFD8ABA0-0513-4952-96C9-6C4A5FC45FE8}" dt="2022-11-29T16:37:01.683" v="1598" actId="1076"/>
        <pc:sldMkLst>
          <pc:docMk/>
          <pc:sldMk cId="3572982832" sldId="325"/>
        </pc:sldMkLst>
        <pc:spChg chg="mod">
          <ac:chgData name="Pedro Paulo" userId="30e065abc1f3b4a5" providerId="LiveId" clId="{FFD8ABA0-0513-4952-96C9-6C4A5FC45FE8}" dt="2022-11-29T14:28:19.277" v="1313" actId="20577"/>
          <ac:spMkLst>
            <pc:docMk/>
            <pc:sldMk cId="3572982832" sldId="325"/>
            <ac:spMk id="4" creationId="{4BDC1A78-33B6-46A1-A9D8-CC62391CEA7A}"/>
          </ac:spMkLst>
        </pc:spChg>
        <pc:spChg chg="add mod">
          <ac:chgData name="Pedro Paulo" userId="30e065abc1f3b4a5" providerId="LiveId" clId="{FFD8ABA0-0513-4952-96C9-6C4A5FC45FE8}" dt="2022-11-29T16:36:43.457" v="1597" actId="1076"/>
          <ac:spMkLst>
            <pc:docMk/>
            <pc:sldMk cId="3572982832" sldId="325"/>
            <ac:spMk id="23" creationId="{5AFC574F-7060-C58D-BE68-8C8CD628B1C2}"/>
          </ac:spMkLst>
        </pc:spChg>
        <pc:spChg chg="add mod">
          <ac:chgData name="Pedro Paulo" userId="30e065abc1f3b4a5" providerId="LiveId" clId="{FFD8ABA0-0513-4952-96C9-6C4A5FC45FE8}" dt="2022-11-29T16:37:01.683" v="1598" actId="1076"/>
          <ac:spMkLst>
            <pc:docMk/>
            <pc:sldMk cId="3572982832" sldId="325"/>
            <ac:spMk id="24" creationId="{13F40A5A-B8EA-4605-D1E8-A0DBBBAF2E06}"/>
          </ac:spMkLst>
        </pc:spChg>
        <pc:picChg chg="add del mod">
          <ac:chgData name="Pedro Paulo" userId="30e065abc1f3b4a5" providerId="LiveId" clId="{FFD8ABA0-0513-4952-96C9-6C4A5FC45FE8}" dt="2022-11-29T14:50:22.621" v="1440" actId="478"/>
          <ac:picMkLst>
            <pc:docMk/>
            <pc:sldMk cId="3572982832" sldId="325"/>
            <ac:picMk id="2" creationId="{2D50F83D-3072-5539-31DD-CD4B001761FC}"/>
          </ac:picMkLst>
        </pc:picChg>
        <pc:picChg chg="add del mod">
          <ac:chgData name="Pedro Paulo" userId="30e065abc1f3b4a5" providerId="LiveId" clId="{FFD8ABA0-0513-4952-96C9-6C4A5FC45FE8}" dt="2022-11-29T14:50:23.291" v="1441" actId="478"/>
          <ac:picMkLst>
            <pc:docMk/>
            <pc:sldMk cId="3572982832" sldId="325"/>
            <ac:picMk id="3" creationId="{978637BD-9CBC-151D-BBC2-AD01E4161912}"/>
          </ac:picMkLst>
        </pc:picChg>
        <pc:picChg chg="del">
          <ac:chgData name="Pedro Paulo" userId="30e065abc1f3b4a5" providerId="LiveId" clId="{FFD8ABA0-0513-4952-96C9-6C4A5FC45FE8}" dt="2022-11-29T14:49:40.601" v="1436" actId="478"/>
          <ac:picMkLst>
            <pc:docMk/>
            <pc:sldMk cId="3572982832" sldId="325"/>
            <ac:picMk id="5" creationId="{F69775DD-06AC-AA9A-E416-056FF78E7136}"/>
          </ac:picMkLst>
        </pc:picChg>
        <pc:picChg chg="add del mod">
          <ac:chgData name="Pedro Paulo" userId="30e065abc1f3b4a5" providerId="LiveId" clId="{FFD8ABA0-0513-4952-96C9-6C4A5FC45FE8}" dt="2022-11-29T14:50:24.481" v="1443" actId="478"/>
          <ac:picMkLst>
            <pc:docMk/>
            <pc:sldMk cId="3572982832" sldId="325"/>
            <ac:picMk id="6" creationId="{B47B8488-4D1C-52A4-9435-DEC9273055DE}"/>
          </ac:picMkLst>
        </pc:picChg>
        <pc:picChg chg="add del mod">
          <ac:chgData name="Pedro Paulo" userId="30e065abc1f3b4a5" providerId="LiveId" clId="{FFD8ABA0-0513-4952-96C9-6C4A5FC45FE8}" dt="2022-11-29T14:50:23.930" v="1442" actId="478"/>
          <ac:picMkLst>
            <pc:docMk/>
            <pc:sldMk cId="3572982832" sldId="325"/>
            <ac:picMk id="7" creationId="{B60878C3-F057-43A0-CDA7-B2A850608836}"/>
          </ac:picMkLst>
        </pc:picChg>
        <pc:picChg chg="del">
          <ac:chgData name="Pedro Paulo" userId="30e065abc1f3b4a5" providerId="LiveId" clId="{FFD8ABA0-0513-4952-96C9-6C4A5FC45FE8}" dt="2022-11-29T14:49:39.744" v="1435" actId="478"/>
          <ac:picMkLst>
            <pc:docMk/>
            <pc:sldMk cId="3572982832" sldId="325"/>
            <ac:picMk id="8" creationId="{B4720E31-E7A6-A65F-05D5-FD52A3B23A0F}"/>
          </ac:picMkLst>
        </pc:picChg>
        <pc:picChg chg="del">
          <ac:chgData name="Pedro Paulo" userId="30e065abc1f3b4a5" providerId="LiveId" clId="{FFD8ABA0-0513-4952-96C9-6C4A5FC45FE8}" dt="2022-11-29T14:49:41.156" v="1437" actId="478"/>
          <ac:picMkLst>
            <pc:docMk/>
            <pc:sldMk cId="3572982832" sldId="325"/>
            <ac:picMk id="10" creationId="{813DC7C7-1145-ED97-1F53-E317395FFDC9}"/>
          </ac:picMkLst>
        </pc:picChg>
        <pc:picChg chg="add mod">
          <ac:chgData name="Pedro Paulo" userId="30e065abc1f3b4a5" providerId="LiveId" clId="{FFD8ABA0-0513-4952-96C9-6C4A5FC45FE8}" dt="2022-11-29T16:36:39.294" v="1596" actId="1076"/>
          <ac:picMkLst>
            <pc:docMk/>
            <pc:sldMk cId="3572982832" sldId="325"/>
            <ac:picMk id="11" creationId="{C20897A4-C02C-C7AB-3109-BDB641FA99DF}"/>
          </ac:picMkLst>
        </pc:picChg>
        <pc:picChg chg="del">
          <ac:chgData name="Pedro Paulo" userId="30e065abc1f3b4a5" providerId="LiveId" clId="{FFD8ABA0-0513-4952-96C9-6C4A5FC45FE8}" dt="2022-11-29T14:49:41.649" v="1438" actId="478"/>
          <ac:picMkLst>
            <pc:docMk/>
            <pc:sldMk cId="3572982832" sldId="325"/>
            <ac:picMk id="12" creationId="{9965BD5C-DCBA-8FB5-E811-8635CD7B2675}"/>
          </ac:picMkLst>
        </pc:picChg>
        <pc:picChg chg="add mod">
          <ac:chgData name="Pedro Paulo" userId="30e065abc1f3b4a5" providerId="LiveId" clId="{FFD8ABA0-0513-4952-96C9-6C4A5FC45FE8}" dt="2022-11-29T16:36:39.294" v="1596" actId="1076"/>
          <ac:picMkLst>
            <pc:docMk/>
            <pc:sldMk cId="3572982832" sldId="325"/>
            <ac:picMk id="14" creationId="{F63DC933-98E8-1A4E-B2C6-903027BD2B74}"/>
          </ac:picMkLst>
        </pc:picChg>
        <pc:picChg chg="add mod">
          <ac:chgData name="Pedro Paulo" userId="30e065abc1f3b4a5" providerId="LiveId" clId="{FFD8ABA0-0513-4952-96C9-6C4A5FC45FE8}" dt="2022-11-29T16:36:39.294" v="1596" actId="1076"/>
          <ac:picMkLst>
            <pc:docMk/>
            <pc:sldMk cId="3572982832" sldId="325"/>
            <ac:picMk id="16" creationId="{1497F96D-ED40-0525-BDB6-DABBECC18C81}"/>
          </ac:picMkLst>
        </pc:picChg>
        <pc:picChg chg="add mod">
          <ac:chgData name="Pedro Paulo" userId="30e065abc1f3b4a5" providerId="LiveId" clId="{FFD8ABA0-0513-4952-96C9-6C4A5FC45FE8}" dt="2022-11-29T16:36:39.294" v="1596" actId="1076"/>
          <ac:picMkLst>
            <pc:docMk/>
            <pc:sldMk cId="3572982832" sldId="325"/>
            <ac:picMk id="18" creationId="{05FDCE07-F43F-DFB9-E04E-D83D34A20DAB}"/>
          </ac:picMkLst>
        </pc:picChg>
        <pc:picChg chg="add mod">
          <ac:chgData name="Pedro Paulo" userId="30e065abc1f3b4a5" providerId="LiveId" clId="{FFD8ABA0-0513-4952-96C9-6C4A5FC45FE8}" dt="2022-11-29T16:36:39.294" v="1596" actId="1076"/>
          <ac:picMkLst>
            <pc:docMk/>
            <pc:sldMk cId="3572982832" sldId="325"/>
            <ac:picMk id="20" creationId="{DA1CDDA3-3B0B-1E82-6F66-51170D0D6096}"/>
          </ac:picMkLst>
        </pc:picChg>
        <pc:picChg chg="add mod">
          <ac:chgData name="Pedro Paulo" userId="30e065abc1f3b4a5" providerId="LiveId" clId="{FFD8ABA0-0513-4952-96C9-6C4A5FC45FE8}" dt="2022-11-29T16:36:39.294" v="1596" actId="1076"/>
          <ac:picMkLst>
            <pc:docMk/>
            <pc:sldMk cId="3572982832" sldId="325"/>
            <ac:picMk id="22" creationId="{1149ED52-9EA9-7CFA-C794-62152DDB489D}"/>
          </ac:picMkLst>
        </pc:picChg>
      </pc:sldChg>
      <pc:sldChg chg="addSp delSp modSp add mod">
        <pc:chgData name="Pedro Paulo" userId="30e065abc1f3b4a5" providerId="LiveId" clId="{FFD8ABA0-0513-4952-96C9-6C4A5FC45FE8}" dt="2022-11-29T16:36:15.698" v="1593" actId="20577"/>
        <pc:sldMkLst>
          <pc:docMk/>
          <pc:sldMk cId="3283791317" sldId="326"/>
        </pc:sldMkLst>
        <pc:spChg chg="add mod">
          <ac:chgData name="Pedro Paulo" userId="30e065abc1f3b4a5" providerId="LiveId" clId="{FFD8ABA0-0513-4952-96C9-6C4A5FC45FE8}" dt="2022-11-29T16:36:02.921" v="1589" actId="20577"/>
          <ac:spMkLst>
            <pc:docMk/>
            <pc:sldMk cId="3283791317" sldId="326"/>
            <ac:spMk id="15" creationId="{28D41211-822A-3809-3467-FD47FF080F6B}"/>
          </ac:spMkLst>
        </pc:spChg>
        <pc:spChg chg="add mod">
          <ac:chgData name="Pedro Paulo" userId="30e065abc1f3b4a5" providerId="LiveId" clId="{FFD8ABA0-0513-4952-96C9-6C4A5FC45FE8}" dt="2022-11-29T16:36:15.698" v="1593" actId="20577"/>
          <ac:spMkLst>
            <pc:docMk/>
            <pc:sldMk cId="3283791317" sldId="326"/>
            <ac:spMk id="16" creationId="{DA2577CD-2390-535F-C9F9-71BBC79D4F42}"/>
          </ac:spMkLst>
        </pc:spChg>
        <pc:picChg chg="del">
          <ac:chgData name="Pedro Paulo" userId="30e065abc1f3b4a5" providerId="LiveId" clId="{FFD8ABA0-0513-4952-96C9-6C4A5FC45FE8}" dt="2022-11-29T14:44:09.252" v="1388" actId="478"/>
          <ac:picMkLst>
            <pc:docMk/>
            <pc:sldMk cId="3283791317" sldId="326"/>
            <ac:picMk id="3" creationId="{E2928D63-08CD-D587-E8A1-FB93C87121A2}"/>
          </ac:picMkLst>
        </pc:picChg>
        <pc:picChg chg="add mod">
          <ac:chgData name="Pedro Paulo" userId="30e065abc1f3b4a5" providerId="LiveId" clId="{FFD8ABA0-0513-4952-96C9-6C4A5FC45FE8}" dt="2022-11-29T14:45:10.759" v="1398" actId="1076"/>
          <ac:picMkLst>
            <pc:docMk/>
            <pc:sldMk cId="3283791317" sldId="326"/>
            <ac:picMk id="5" creationId="{18EE41D3-488F-F54F-E99E-0B1431EB6BEA}"/>
          </ac:picMkLst>
        </pc:picChg>
        <pc:picChg chg="add mod">
          <ac:chgData name="Pedro Paulo" userId="30e065abc1f3b4a5" providerId="LiveId" clId="{FFD8ABA0-0513-4952-96C9-6C4A5FC45FE8}" dt="2022-11-29T14:45:08.951" v="1397" actId="1076"/>
          <ac:picMkLst>
            <pc:docMk/>
            <pc:sldMk cId="3283791317" sldId="326"/>
            <ac:picMk id="7" creationId="{FB7E8325-4C2B-567C-17C0-B2B85ABC135A}"/>
          </ac:picMkLst>
        </pc:picChg>
        <pc:picChg chg="del">
          <ac:chgData name="Pedro Paulo" userId="30e065abc1f3b4a5" providerId="LiveId" clId="{FFD8ABA0-0513-4952-96C9-6C4A5FC45FE8}" dt="2022-11-29T14:43:58.562" v="1384" actId="478"/>
          <ac:picMkLst>
            <pc:docMk/>
            <pc:sldMk cId="3283791317" sldId="326"/>
            <ac:picMk id="8" creationId="{B4720E31-E7A6-A65F-05D5-FD52A3B23A0F}"/>
          </ac:picMkLst>
        </pc:picChg>
        <pc:picChg chg="del">
          <ac:chgData name="Pedro Paulo" userId="30e065abc1f3b4a5" providerId="LiveId" clId="{FFD8ABA0-0513-4952-96C9-6C4A5FC45FE8}" dt="2022-11-29T14:45:05.298" v="1395" actId="478"/>
          <ac:picMkLst>
            <pc:docMk/>
            <pc:sldMk cId="3283791317" sldId="326"/>
            <ac:picMk id="10" creationId="{813DC7C7-1145-ED97-1F53-E317395FFDC9}"/>
          </ac:picMkLst>
        </pc:picChg>
        <pc:picChg chg="add mod">
          <ac:chgData name="Pedro Paulo" userId="30e065abc1f3b4a5" providerId="LiveId" clId="{FFD8ABA0-0513-4952-96C9-6C4A5FC45FE8}" dt="2022-11-29T14:46:32.725" v="1407" actId="1076"/>
          <ac:picMkLst>
            <pc:docMk/>
            <pc:sldMk cId="3283791317" sldId="326"/>
            <ac:picMk id="11" creationId="{BFB15523-4FB9-BB3D-2DB9-6CFE1F235C00}"/>
          </ac:picMkLst>
        </pc:picChg>
        <pc:picChg chg="del">
          <ac:chgData name="Pedro Paulo" userId="30e065abc1f3b4a5" providerId="LiveId" clId="{FFD8ABA0-0513-4952-96C9-6C4A5FC45FE8}" dt="2022-11-29T14:45:06.212" v="1396" actId="478"/>
          <ac:picMkLst>
            <pc:docMk/>
            <pc:sldMk cId="3283791317" sldId="326"/>
            <ac:picMk id="12" creationId="{9965BD5C-DCBA-8FB5-E811-8635CD7B2675}"/>
          </ac:picMkLst>
        </pc:picChg>
        <pc:picChg chg="add mod">
          <ac:chgData name="Pedro Paulo" userId="30e065abc1f3b4a5" providerId="LiveId" clId="{FFD8ABA0-0513-4952-96C9-6C4A5FC45FE8}" dt="2022-11-29T14:46:23.104" v="1406" actId="1076"/>
          <ac:picMkLst>
            <pc:docMk/>
            <pc:sldMk cId="3283791317" sldId="326"/>
            <ac:picMk id="14" creationId="{455391D1-2E4C-F640-A94C-87631CECEF34}"/>
          </ac:picMkLst>
        </pc:picChg>
      </pc:sldChg>
      <pc:sldChg chg="modSp add del mod">
        <pc:chgData name="Pedro Paulo" userId="30e065abc1f3b4a5" providerId="LiveId" clId="{FFD8ABA0-0513-4952-96C9-6C4A5FC45FE8}" dt="2022-11-29T16:37:15.390" v="1599" actId="47"/>
        <pc:sldMkLst>
          <pc:docMk/>
          <pc:sldMk cId="2198935461" sldId="327"/>
        </pc:sldMkLst>
        <pc:picChg chg="mod">
          <ac:chgData name="Pedro Paulo" userId="30e065abc1f3b4a5" providerId="LiveId" clId="{FFD8ABA0-0513-4952-96C9-6C4A5FC45FE8}" dt="2022-11-29T14:53:58.089" v="1467" actId="1582"/>
          <ac:picMkLst>
            <pc:docMk/>
            <pc:sldMk cId="2198935461" sldId="327"/>
            <ac:picMk id="20" creationId="{DA1CDDA3-3B0B-1E82-6F66-51170D0D6096}"/>
          </ac:picMkLst>
        </pc:picChg>
      </pc:sldChg>
      <pc:sldChg chg="addSp delSp modSp add del mod modShow">
        <pc:chgData name="Pedro Paulo" userId="30e065abc1f3b4a5" providerId="LiveId" clId="{FFD8ABA0-0513-4952-96C9-6C4A5FC45FE8}" dt="2022-11-29T18:01:20.453" v="1949" actId="47"/>
        <pc:sldMkLst>
          <pc:docMk/>
          <pc:sldMk cId="1155827507" sldId="328"/>
        </pc:sldMkLst>
        <pc:spChg chg="mod">
          <ac:chgData name="Pedro Paulo" userId="30e065abc1f3b4a5" providerId="LiveId" clId="{FFD8ABA0-0513-4952-96C9-6C4A5FC45FE8}" dt="2022-11-29T16:13:34.970" v="1479" actId="20577"/>
          <ac:spMkLst>
            <pc:docMk/>
            <pc:sldMk cId="1155827507" sldId="328"/>
            <ac:spMk id="4" creationId="{4BDC1A78-33B6-46A1-A9D8-CC62391CEA7A}"/>
          </ac:spMkLst>
        </pc:spChg>
        <pc:picChg chg="add mod">
          <ac:chgData name="Pedro Paulo" userId="30e065abc1f3b4a5" providerId="LiveId" clId="{FFD8ABA0-0513-4952-96C9-6C4A5FC45FE8}" dt="2022-11-29T16:14:17.734" v="1487" actId="1076"/>
          <ac:picMkLst>
            <pc:docMk/>
            <pc:sldMk cId="1155827507" sldId="328"/>
            <ac:picMk id="3" creationId="{7A50B792-AB0A-4BBC-04CB-3646E6C38F10}"/>
          </ac:picMkLst>
        </pc:picChg>
        <pc:picChg chg="add mod">
          <ac:chgData name="Pedro Paulo" userId="30e065abc1f3b4a5" providerId="LiveId" clId="{FFD8ABA0-0513-4952-96C9-6C4A5FC45FE8}" dt="2022-11-29T16:14:46.147" v="1491" actId="1076"/>
          <ac:picMkLst>
            <pc:docMk/>
            <pc:sldMk cId="1155827507" sldId="328"/>
            <ac:picMk id="6" creationId="{0DC7B6D3-0843-63CB-B43D-6FA924C273E7}"/>
          </ac:picMkLst>
        </pc:picChg>
        <pc:picChg chg="add mod">
          <ac:chgData name="Pedro Paulo" userId="30e065abc1f3b4a5" providerId="LiveId" clId="{FFD8ABA0-0513-4952-96C9-6C4A5FC45FE8}" dt="2022-11-29T16:15:09.831" v="1495" actId="1076"/>
          <ac:picMkLst>
            <pc:docMk/>
            <pc:sldMk cId="1155827507" sldId="328"/>
            <ac:picMk id="8" creationId="{87688C28-3515-3FF6-2F1A-FBA6A943ECC3}"/>
          </ac:picMkLst>
        </pc:picChg>
        <pc:picChg chg="add mod">
          <ac:chgData name="Pedro Paulo" userId="30e065abc1f3b4a5" providerId="LiveId" clId="{FFD8ABA0-0513-4952-96C9-6C4A5FC45FE8}" dt="2022-11-29T16:15:45.808" v="1499" actId="1076"/>
          <ac:picMkLst>
            <pc:docMk/>
            <pc:sldMk cId="1155827507" sldId="328"/>
            <ac:picMk id="10" creationId="{1CC4CC5F-647F-ACF5-9A31-5417BD1E06FE}"/>
          </ac:picMkLst>
        </pc:picChg>
        <pc:picChg chg="add del">
          <ac:chgData name="Pedro Paulo" userId="30e065abc1f3b4a5" providerId="LiveId" clId="{FFD8ABA0-0513-4952-96C9-6C4A5FC45FE8}" dt="2022-11-29T16:13:43.584" v="1484" actId="478"/>
          <ac:picMkLst>
            <pc:docMk/>
            <pc:sldMk cId="1155827507" sldId="328"/>
            <ac:picMk id="11" creationId="{C20897A4-C02C-C7AB-3109-BDB641FA99DF}"/>
          </ac:picMkLst>
        </pc:picChg>
        <pc:picChg chg="add mod">
          <ac:chgData name="Pedro Paulo" userId="30e065abc1f3b4a5" providerId="LiveId" clId="{FFD8ABA0-0513-4952-96C9-6C4A5FC45FE8}" dt="2022-11-29T16:16:04.927" v="1503" actId="1076"/>
          <ac:picMkLst>
            <pc:docMk/>
            <pc:sldMk cId="1155827507" sldId="328"/>
            <ac:picMk id="13" creationId="{E0763A1C-393A-E4A6-7C23-41C08BBF6DF5}"/>
          </ac:picMkLst>
        </pc:picChg>
        <pc:picChg chg="add del">
          <ac:chgData name="Pedro Paulo" userId="30e065abc1f3b4a5" providerId="LiveId" clId="{FFD8ABA0-0513-4952-96C9-6C4A5FC45FE8}" dt="2022-11-29T16:14:34.294" v="1488" actId="478"/>
          <ac:picMkLst>
            <pc:docMk/>
            <pc:sldMk cId="1155827507" sldId="328"/>
            <ac:picMk id="14" creationId="{F63DC933-98E8-1A4E-B2C6-903027BD2B74}"/>
          </ac:picMkLst>
        </pc:picChg>
        <pc:picChg chg="del">
          <ac:chgData name="Pedro Paulo" userId="30e065abc1f3b4a5" providerId="LiveId" clId="{FFD8ABA0-0513-4952-96C9-6C4A5FC45FE8}" dt="2022-11-29T16:15:00.206" v="1492" actId="478"/>
          <ac:picMkLst>
            <pc:docMk/>
            <pc:sldMk cId="1155827507" sldId="328"/>
            <ac:picMk id="16" creationId="{1497F96D-ED40-0525-BDB6-DABBECC18C81}"/>
          </ac:picMkLst>
        </pc:picChg>
        <pc:picChg chg="add mod">
          <ac:chgData name="Pedro Paulo" userId="30e065abc1f3b4a5" providerId="LiveId" clId="{FFD8ABA0-0513-4952-96C9-6C4A5FC45FE8}" dt="2022-11-29T16:16:31.008" v="1508" actId="1076"/>
          <ac:picMkLst>
            <pc:docMk/>
            <pc:sldMk cId="1155827507" sldId="328"/>
            <ac:picMk id="17" creationId="{BA555740-584A-CAFD-CC71-E5B5D9B39B83}"/>
          </ac:picMkLst>
        </pc:picChg>
        <pc:picChg chg="del">
          <ac:chgData name="Pedro Paulo" userId="30e065abc1f3b4a5" providerId="LiveId" clId="{FFD8ABA0-0513-4952-96C9-6C4A5FC45FE8}" dt="2022-11-29T16:15:35.287" v="1496" actId="478"/>
          <ac:picMkLst>
            <pc:docMk/>
            <pc:sldMk cId="1155827507" sldId="328"/>
            <ac:picMk id="18" creationId="{05FDCE07-F43F-DFB9-E04E-D83D34A20DAB}"/>
          </ac:picMkLst>
        </pc:picChg>
        <pc:picChg chg="del">
          <ac:chgData name="Pedro Paulo" userId="30e065abc1f3b4a5" providerId="LiveId" clId="{FFD8ABA0-0513-4952-96C9-6C4A5FC45FE8}" dt="2022-11-29T16:15:53.014" v="1500" actId="478"/>
          <ac:picMkLst>
            <pc:docMk/>
            <pc:sldMk cId="1155827507" sldId="328"/>
            <ac:picMk id="20" creationId="{DA1CDDA3-3B0B-1E82-6F66-51170D0D6096}"/>
          </ac:picMkLst>
        </pc:picChg>
        <pc:picChg chg="del">
          <ac:chgData name="Pedro Paulo" userId="30e065abc1f3b4a5" providerId="LiveId" clId="{FFD8ABA0-0513-4952-96C9-6C4A5FC45FE8}" dt="2022-11-29T16:16:14.496" v="1504" actId="478"/>
          <ac:picMkLst>
            <pc:docMk/>
            <pc:sldMk cId="1155827507" sldId="328"/>
            <ac:picMk id="22" creationId="{1149ED52-9EA9-7CFA-C794-62152DDB489D}"/>
          </ac:picMkLst>
        </pc:picChg>
      </pc:sldChg>
      <pc:sldChg chg="modSp add mod">
        <pc:chgData name="Pedro Paulo" userId="30e065abc1f3b4a5" providerId="LiveId" clId="{FFD8ABA0-0513-4952-96C9-6C4A5FC45FE8}" dt="2022-11-29T16:37:27.982" v="1602" actId="1582"/>
        <pc:sldMkLst>
          <pc:docMk/>
          <pc:sldMk cId="3470896127" sldId="329"/>
        </pc:sldMkLst>
        <pc:picChg chg="mod">
          <ac:chgData name="Pedro Paulo" userId="30e065abc1f3b4a5" providerId="LiveId" clId="{FFD8ABA0-0513-4952-96C9-6C4A5FC45FE8}" dt="2022-11-29T16:37:27.982" v="1602" actId="1582"/>
          <ac:picMkLst>
            <pc:docMk/>
            <pc:sldMk cId="3470896127" sldId="329"/>
            <ac:picMk id="20" creationId="{DA1CDDA3-3B0B-1E82-6F66-51170D0D6096}"/>
          </ac:picMkLst>
        </pc:picChg>
      </pc:sldChg>
      <pc:sldChg chg="addSp delSp modSp add del mod">
        <pc:chgData name="Pedro Paulo" userId="30e065abc1f3b4a5" providerId="LiveId" clId="{FFD8ABA0-0513-4952-96C9-6C4A5FC45FE8}" dt="2022-11-29T17:50:47.687" v="1812" actId="47"/>
        <pc:sldMkLst>
          <pc:docMk/>
          <pc:sldMk cId="1817297040" sldId="330"/>
        </pc:sldMkLst>
        <pc:spChg chg="add del mod">
          <ac:chgData name="Pedro Paulo" userId="30e065abc1f3b4a5" providerId="LiveId" clId="{FFD8ABA0-0513-4952-96C9-6C4A5FC45FE8}" dt="2022-11-29T16:40:42.354" v="1620" actId="478"/>
          <ac:spMkLst>
            <pc:docMk/>
            <pc:sldMk cId="1817297040" sldId="330"/>
            <ac:spMk id="3" creationId="{5A445D19-55B4-2D6E-DBA1-28384C8F6584}"/>
          </ac:spMkLst>
        </pc:spChg>
        <pc:spChg chg="del mod">
          <ac:chgData name="Pedro Paulo" userId="30e065abc1f3b4a5" providerId="LiveId" clId="{FFD8ABA0-0513-4952-96C9-6C4A5FC45FE8}" dt="2022-11-29T16:40:31.399" v="1615" actId="478"/>
          <ac:spMkLst>
            <pc:docMk/>
            <pc:sldMk cId="1817297040" sldId="330"/>
            <ac:spMk id="4" creationId="{4BDC1A78-33B6-46A1-A9D8-CC62391CEA7A}"/>
          </ac:spMkLst>
        </pc:spChg>
        <pc:spChg chg="mod">
          <ac:chgData name="Pedro Paulo" userId="30e065abc1f3b4a5" providerId="LiveId" clId="{FFD8ABA0-0513-4952-96C9-6C4A5FC45FE8}" dt="2022-11-29T16:47:51.390" v="1678" actId="1076"/>
          <ac:spMkLst>
            <pc:docMk/>
            <pc:sldMk cId="1817297040" sldId="330"/>
            <ac:spMk id="6" creationId="{2D39CCB9-064E-9FAB-946B-F324ED70D4C0}"/>
          </ac:spMkLst>
        </pc:spChg>
        <pc:spChg chg="add del mod">
          <ac:chgData name="Pedro Paulo" userId="30e065abc1f3b4a5" providerId="LiveId" clId="{FFD8ABA0-0513-4952-96C9-6C4A5FC45FE8}" dt="2022-11-29T16:40:40.548" v="1619"/>
          <ac:spMkLst>
            <pc:docMk/>
            <pc:sldMk cId="1817297040" sldId="330"/>
            <ac:spMk id="7" creationId="{3BB7112F-2CAB-9D86-DBFA-8C9EE38A1A03}"/>
          </ac:spMkLst>
        </pc:spChg>
        <pc:spChg chg="mod">
          <ac:chgData name="Pedro Paulo" userId="30e065abc1f3b4a5" providerId="LiveId" clId="{FFD8ABA0-0513-4952-96C9-6C4A5FC45FE8}" dt="2022-11-29T16:47:51.390" v="1678" actId="1076"/>
          <ac:spMkLst>
            <pc:docMk/>
            <pc:sldMk cId="1817297040" sldId="330"/>
            <ac:spMk id="9" creationId="{1C9BC596-4064-19FC-C387-D192FE316AFA}"/>
          </ac:spMkLst>
        </pc:spChg>
        <pc:spChg chg="add mod">
          <ac:chgData name="Pedro Paulo" userId="30e065abc1f3b4a5" providerId="LiveId" clId="{FFD8ABA0-0513-4952-96C9-6C4A5FC45FE8}" dt="2022-11-29T16:40:58.505" v="1645" actId="20577"/>
          <ac:spMkLst>
            <pc:docMk/>
            <pc:sldMk cId="1817297040" sldId="330"/>
            <ac:spMk id="10" creationId="{BAA7E531-B0E1-8BE9-1D2C-4D6FBACA6FA0}"/>
          </ac:spMkLst>
        </pc:spChg>
        <pc:spChg chg="add del mod">
          <ac:chgData name="Pedro Paulo" userId="30e065abc1f3b4a5" providerId="LiveId" clId="{FFD8ABA0-0513-4952-96C9-6C4A5FC45FE8}" dt="2022-11-29T16:50:14.702" v="1688" actId="478"/>
          <ac:spMkLst>
            <pc:docMk/>
            <pc:sldMk cId="1817297040" sldId="330"/>
            <ac:spMk id="17" creationId="{ED182461-AC2E-9ABD-99E3-0CB49F57F1C7}"/>
          </ac:spMkLst>
        </pc:spChg>
        <pc:spChg chg="add mod">
          <ac:chgData name="Pedro Paulo" userId="30e065abc1f3b4a5" providerId="LiveId" clId="{FFD8ABA0-0513-4952-96C9-6C4A5FC45FE8}" dt="2022-11-29T17:09:50.949" v="1707" actId="14100"/>
          <ac:spMkLst>
            <pc:docMk/>
            <pc:sldMk cId="1817297040" sldId="330"/>
            <ac:spMk id="18" creationId="{89F797ED-1EC8-DCC8-73EA-45142C3650C1}"/>
          </ac:spMkLst>
        </pc:spChg>
        <pc:spChg chg="add mod">
          <ac:chgData name="Pedro Paulo" userId="30e065abc1f3b4a5" providerId="LiveId" clId="{FFD8ABA0-0513-4952-96C9-6C4A5FC45FE8}" dt="2022-11-29T17:09:37.663" v="1706" actId="1076"/>
          <ac:spMkLst>
            <pc:docMk/>
            <pc:sldMk cId="1817297040" sldId="330"/>
            <ac:spMk id="19" creationId="{4AD2BC90-7B9E-C296-32C6-4E947BF69EBB}"/>
          </ac:spMkLst>
        </pc:spChg>
        <pc:spChg chg="add mod">
          <ac:chgData name="Pedro Paulo" userId="30e065abc1f3b4a5" providerId="LiveId" clId="{FFD8ABA0-0513-4952-96C9-6C4A5FC45FE8}" dt="2022-11-29T17:37:04.446" v="1736" actId="14100"/>
          <ac:spMkLst>
            <pc:docMk/>
            <pc:sldMk cId="1817297040" sldId="330"/>
            <ac:spMk id="20" creationId="{01B8F424-D714-6EAC-35A1-BB5799032F10}"/>
          </ac:spMkLst>
        </pc:spChg>
        <pc:picChg chg="del mod">
          <ac:chgData name="Pedro Paulo" userId="30e065abc1f3b4a5" providerId="LiveId" clId="{FFD8ABA0-0513-4952-96C9-6C4A5FC45FE8}" dt="2022-11-29T16:46:48.167" v="1672" actId="478"/>
          <ac:picMkLst>
            <pc:docMk/>
            <pc:sldMk cId="1817297040" sldId="330"/>
            <ac:picMk id="5" creationId="{4DEEE2E4-EFFA-036A-F770-AF666DB512A3}"/>
          </ac:picMkLst>
        </pc:picChg>
        <pc:picChg chg="del mod">
          <ac:chgData name="Pedro Paulo" userId="30e065abc1f3b4a5" providerId="LiveId" clId="{FFD8ABA0-0513-4952-96C9-6C4A5FC45FE8}" dt="2022-11-29T16:47:19.551" v="1677" actId="478"/>
          <ac:picMkLst>
            <pc:docMk/>
            <pc:sldMk cId="1817297040" sldId="330"/>
            <ac:picMk id="8" creationId="{B8B86036-FAB0-BE70-8815-88C8414F2F64}"/>
          </ac:picMkLst>
        </pc:picChg>
        <pc:picChg chg="add mod ord">
          <ac:chgData name="Pedro Paulo" userId="30e065abc1f3b4a5" providerId="LiveId" clId="{FFD8ABA0-0513-4952-96C9-6C4A5FC45FE8}" dt="2022-11-29T16:47:51.390" v="1678" actId="1076"/>
          <ac:picMkLst>
            <pc:docMk/>
            <pc:sldMk cId="1817297040" sldId="330"/>
            <ac:picMk id="12" creationId="{E0B76C15-0A33-BA4C-D394-7FC08CEC3B83}"/>
          </ac:picMkLst>
        </pc:picChg>
        <pc:picChg chg="add mod ord">
          <ac:chgData name="Pedro Paulo" userId="30e065abc1f3b4a5" providerId="LiveId" clId="{FFD8ABA0-0513-4952-96C9-6C4A5FC45FE8}" dt="2022-11-29T16:47:51.390" v="1678" actId="1076"/>
          <ac:picMkLst>
            <pc:docMk/>
            <pc:sldMk cId="1817297040" sldId="330"/>
            <ac:picMk id="14" creationId="{31A85595-41D3-41C9-AE37-F73EDD3EE3F6}"/>
          </ac:picMkLst>
        </pc:picChg>
        <pc:picChg chg="add mod">
          <ac:chgData name="Pedro Paulo" userId="30e065abc1f3b4a5" providerId="LiveId" clId="{FFD8ABA0-0513-4952-96C9-6C4A5FC45FE8}" dt="2022-11-29T16:49:42.312" v="1682" actId="1076"/>
          <ac:picMkLst>
            <pc:docMk/>
            <pc:sldMk cId="1817297040" sldId="330"/>
            <ac:picMk id="16" creationId="{08B34117-B7DB-3070-BF0E-3ACDB36CC2E3}"/>
          </ac:picMkLst>
        </pc:picChg>
        <pc:picChg chg="add mod">
          <ac:chgData name="Pedro Paulo" userId="30e065abc1f3b4a5" providerId="LiveId" clId="{FFD8ABA0-0513-4952-96C9-6C4A5FC45FE8}" dt="2022-11-29T17:36:38.121" v="1730" actId="14100"/>
          <ac:picMkLst>
            <pc:docMk/>
            <pc:sldMk cId="1817297040" sldId="330"/>
            <ac:picMk id="22" creationId="{EB8906F1-86B3-A176-D9B3-4E42ECCCAB0C}"/>
          </ac:picMkLst>
        </pc:picChg>
      </pc:sldChg>
      <pc:sldChg chg="addSp delSp modSp add mod">
        <pc:chgData name="Pedro Paulo" userId="30e065abc1f3b4a5" providerId="LiveId" clId="{FFD8ABA0-0513-4952-96C9-6C4A5FC45FE8}" dt="2022-11-29T17:50:42.765" v="1811" actId="14100"/>
        <pc:sldMkLst>
          <pc:docMk/>
          <pc:sldMk cId="2680351532" sldId="331"/>
        </pc:sldMkLst>
        <pc:spChg chg="add mod">
          <ac:chgData name="Pedro Paulo" userId="30e065abc1f3b4a5" providerId="LiveId" clId="{FFD8ABA0-0513-4952-96C9-6C4A5FC45FE8}" dt="2022-11-29T17:50:42.765" v="1811" actId="14100"/>
          <ac:spMkLst>
            <pc:docMk/>
            <pc:sldMk cId="2680351532" sldId="331"/>
            <ac:spMk id="2" creationId="{C036D803-8969-1EFE-A2FA-53EC361ECCCE}"/>
          </ac:spMkLst>
        </pc:spChg>
        <pc:spChg chg="mod">
          <ac:chgData name="Pedro Paulo" userId="30e065abc1f3b4a5" providerId="LiveId" clId="{FFD8ABA0-0513-4952-96C9-6C4A5FC45FE8}" dt="2022-11-29T17:50:24.877" v="1809" actId="1037"/>
          <ac:spMkLst>
            <pc:docMk/>
            <pc:sldMk cId="2680351532" sldId="331"/>
            <ac:spMk id="18" creationId="{89F797ED-1EC8-DCC8-73EA-45142C3650C1}"/>
          </ac:spMkLst>
        </pc:spChg>
        <pc:spChg chg="mod">
          <ac:chgData name="Pedro Paulo" userId="30e065abc1f3b4a5" providerId="LiveId" clId="{FFD8ABA0-0513-4952-96C9-6C4A5FC45FE8}" dt="2022-11-29T17:50:24.877" v="1809" actId="1037"/>
          <ac:spMkLst>
            <pc:docMk/>
            <pc:sldMk cId="2680351532" sldId="331"/>
            <ac:spMk id="19" creationId="{4AD2BC90-7B9E-C296-32C6-4E947BF69EBB}"/>
          </ac:spMkLst>
        </pc:spChg>
        <pc:spChg chg="del">
          <ac:chgData name="Pedro Paulo" userId="30e065abc1f3b4a5" providerId="LiveId" clId="{FFD8ABA0-0513-4952-96C9-6C4A5FC45FE8}" dt="2022-11-29T17:36:54.845" v="1735" actId="478"/>
          <ac:spMkLst>
            <pc:docMk/>
            <pc:sldMk cId="2680351532" sldId="331"/>
            <ac:spMk id="20" creationId="{01B8F424-D714-6EAC-35A1-BB5799032F10}"/>
          </ac:spMkLst>
        </pc:spChg>
        <pc:picChg chg="add mod">
          <ac:chgData name="Pedro Paulo" userId="30e065abc1f3b4a5" providerId="LiveId" clId="{FFD8ABA0-0513-4952-96C9-6C4A5FC45FE8}" dt="2022-11-29T17:50:34.460" v="1810"/>
          <ac:picMkLst>
            <pc:docMk/>
            <pc:sldMk cId="2680351532" sldId="331"/>
            <ac:picMk id="3" creationId="{2A4DB894-00FF-9F32-69D5-B704E8FDCE31}"/>
          </ac:picMkLst>
        </pc:picChg>
        <pc:picChg chg="mod">
          <ac:chgData name="Pedro Paulo" userId="30e065abc1f3b4a5" providerId="LiveId" clId="{FFD8ABA0-0513-4952-96C9-6C4A5FC45FE8}" dt="2022-11-29T17:50:24.877" v="1809" actId="1037"/>
          <ac:picMkLst>
            <pc:docMk/>
            <pc:sldMk cId="2680351532" sldId="331"/>
            <ac:picMk id="16" creationId="{08B34117-B7DB-3070-BF0E-3ACDB36CC2E3}"/>
          </ac:picMkLst>
        </pc:picChg>
        <pc:picChg chg="del">
          <ac:chgData name="Pedro Paulo" userId="30e065abc1f3b4a5" providerId="LiveId" clId="{FFD8ABA0-0513-4952-96C9-6C4A5FC45FE8}" dt="2022-11-29T17:36:54.165" v="1734" actId="478"/>
          <ac:picMkLst>
            <pc:docMk/>
            <pc:sldMk cId="2680351532" sldId="331"/>
            <ac:picMk id="22" creationId="{EB8906F1-86B3-A176-D9B3-4E42ECCCAB0C}"/>
          </ac:picMkLst>
        </pc:picChg>
      </pc:sldChg>
      <pc:sldChg chg="delSp add mod">
        <pc:chgData name="Pedro Paulo" userId="30e065abc1f3b4a5" providerId="LiveId" clId="{FFD8ABA0-0513-4952-96C9-6C4A5FC45FE8}" dt="2022-11-29T17:50:56.720" v="1815" actId="478"/>
        <pc:sldMkLst>
          <pc:docMk/>
          <pc:sldMk cId="4195523918" sldId="332"/>
        </pc:sldMkLst>
        <pc:spChg chg="del">
          <ac:chgData name="Pedro Paulo" userId="30e065abc1f3b4a5" providerId="LiveId" clId="{FFD8ABA0-0513-4952-96C9-6C4A5FC45FE8}" dt="2022-11-29T17:50:56.720" v="1815" actId="478"/>
          <ac:spMkLst>
            <pc:docMk/>
            <pc:sldMk cId="4195523918" sldId="332"/>
            <ac:spMk id="2" creationId="{C036D803-8969-1EFE-A2FA-53EC361ECCCE}"/>
          </ac:spMkLst>
        </pc:spChg>
        <pc:picChg chg="del">
          <ac:chgData name="Pedro Paulo" userId="30e065abc1f3b4a5" providerId="LiveId" clId="{FFD8ABA0-0513-4952-96C9-6C4A5FC45FE8}" dt="2022-11-29T17:50:54.601" v="1814" actId="478"/>
          <ac:picMkLst>
            <pc:docMk/>
            <pc:sldMk cId="4195523918" sldId="332"/>
            <ac:picMk id="3" creationId="{2A4DB894-00FF-9F32-69D5-B704E8FDCE31}"/>
          </ac:picMkLst>
        </pc:picChg>
      </pc:sldChg>
      <pc:sldChg chg="delSp modSp add mod">
        <pc:chgData name="Pedro Paulo" userId="30e065abc1f3b4a5" providerId="LiveId" clId="{FFD8ABA0-0513-4952-96C9-6C4A5FC45FE8}" dt="2022-11-29T17:53:08.060" v="1819" actId="478"/>
        <pc:sldMkLst>
          <pc:docMk/>
          <pc:sldMk cId="88897267" sldId="333"/>
        </pc:sldMkLst>
        <pc:spChg chg="del">
          <ac:chgData name="Pedro Paulo" userId="30e065abc1f3b4a5" providerId="LiveId" clId="{FFD8ABA0-0513-4952-96C9-6C4A5FC45FE8}" dt="2022-11-29T17:53:08.060" v="1819" actId="478"/>
          <ac:spMkLst>
            <pc:docMk/>
            <pc:sldMk cId="88897267" sldId="333"/>
            <ac:spMk id="18" creationId="{89F797ED-1EC8-DCC8-73EA-45142C3650C1}"/>
          </ac:spMkLst>
        </pc:spChg>
        <pc:spChg chg="del mod">
          <ac:chgData name="Pedro Paulo" userId="30e065abc1f3b4a5" providerId="LiveId" clId="{FFD8ABA0-0513-4952-96C9-6C4A5FC45FE8}" dt="2022-11-29T17:53:07.023" v="1818" actId="478"/>
          <ac:spMkLst>
            <pc:docMk/>
            <pc:sldMk cId="88897267" sldId="333"/>
            <ac:spMk id="19" creationId="{4AD2BC90-7B9E-C296-32C6-4E947BF69EBB}"/>
          </ac:spMkLst>
        </pc:spChg>
      </pc:sldChg>
      <pc:sldChg chg="addSp delSp modSp add mod modShow">
        <pc:chgData name="Pedro Paulo" userId="30e065abc1f3b4a5" providerId="LiveId" clId="{FFD8ABA0-0513-4952-96C9-6C4A5FC45FE8}" dt="2022-11-29T18:01:23.090" v="1950" actId="729"/>
        <pc:sldMkLst>
          <pc:docMk/>
          <pc:sldMk cId="2494723555" sldId="334"/>
        </pc:sldMkLst>
        <pc:spChg chg="mod">
          <ac:chgData name="Pedro Paulo" userId="30e065abc1f3b4a5" providerId="LiveId" clId="{FFD8ABA0-0513-4952-96C9-6C4A5FC45FE8}" dt="2022-11-29T18:00:51.458" v="1939" actId="20577"/>
          <ac:spMkLst>
            <pc:docMk/>
            <pc:sldMk cId="2494723555" sldId="334"/>
            <ac:spMk id="4" creationId="{4BDC1A78-33B6-46A1-A9D8-CC62391CEA7A}"/>
          </ac:spMkLst>
        </pc:spChg>
        <pc:picChg chg="add mod ord">
          <ac:chgData name="Pedro Paulo" userId="30e065abc1f3b4a5" providerId="LiveId" clId="{FFD8ABA0-0513-4952-96C9-6C4A5FC45FE8}" dt="2022-11-29T18:01:10.202" v="1942" actId="167"/>
          <ac:picMkLst>
            <pc:docMk/>
            <pc:sldMk cId="2494723555" sldId="334"/>
            <ac:picMk id="2" creationId="{E8A595BC-37E1-A8FD-431D-83759F8EC4C5}"/>
          </ac:picMkLst>
        </pc:picChg>
        <pc:picChg chg="add mod ord">
          <ac:chgData name="Pedro Paulo" userId="30e065abc1f3b4a5" providerId="LiveId" clId="{FFD8ABA0-0513-4952-96C9-6C4A5FC45FE8}" dt="2022-11-29T18:01:10.202" v="1942" actId="167"/>
          <ac:picMkLst>
            <pc:docMk/>
            <pc:sldMk cId="2494723555" sldId="334"/>
            <ac:picMk id="3" creationId="{E3044FAF-4D1D-6161-36AC-64959B4C0CB9}"/>
          </ac:picMkLst>
        </pc:picChg>
        <pc:picChg chg="add mod ord">
          <ac:chgData name="Pedro Paulo" userId="30e065abc1f3b4a5" providerId="LiveId" clId="{FFD8ABA0-0513-4952-96C9-6C4A5FC45FE8}" dt="2022-11-29T18:01:10.202" v="1942" actId="167"/>
          <ac:picMkLst>
            <pc:docMk/>
            <pc:sldMk cId="2494723555" sldId="334"/>
            <ac:picMk id="5" creationId="{303B6EB5-DDC7-ACC9-4D45-73F60F765D2C}"/>
          </ac:picMkLst>
        </pc:picChg>
        <pc:picChg chg="add mod ord">
          <ac:chgData name="Pedro Paulo" userId="30e065abc1f3b4a5" providerId="LiveId" clId="{FFD8ABA0-0513-4952-96C9-6C4A5FC45FE8}" dt="2022-11-29T18:01:10.202" v="1942" actId="167"/>
          <ac:picMkLst>
            <pc:docMk/>
            <pc:sldMk cId="2494723555" sldId="334"/>
            <ac:picMk id="6" creationId="{3E2B35B5-E2AE-BCD7-6A79-BDA495428F39}"/>
          </ac:picMkLst>
        </pc:picChg>
        <pc:picChg chg="add mod ord">
          <ac:chgData name="Pedro Paulo" userId="30e065abc1f3b4a5" providerId="LiveId" clId="{FFD8ABA0-0513-4952-96C9-6C4A5FC45FE8}" dt="2022-11-29T18:01:10.202" v="1942" actId="167"/>
          <ac:picMkLst>
            <pc:docMk/>
            <pc:sldMk cId="2494723555" sldId="334"/>
            <ac:picMk id="7" creationId="{E3D9537A-1758-D1CF-8DCC-467E2033F310}"/>
          </ac:picMkLst>
        </pc:picChg>
        <pc:picChg chg="add mod ord">
          <ac:chgData name="Pedro Paulo" userId="30e065abc1f3b4a5" providerId="LiveId" clId="{FFD8ABA0-0513-4952-96C9-6C4A5FC45FE8}" dt="2022-11-29T18:01:10.202" v="1942" actId="167"/>
          <ac:picMkLst>
            <pc:docMk/>
            <pc:sldMk cId="2494723555" sldId="334"/>
            <ac:picMk id="8" creationId="{1AB7926A-5F5E-973E-18F9-E6E089DD62E7}"/>
          </ac:picMkLst>
        </pc:picChg>
        <pc:picChg chg="del">
          <ac:chgData name="Pedro Paulo" userId="30e065abc1f3b4a5" providerId="LiveId" clId="{FFD8ABA0-0513-4952-96C9-6C4A5FC45FE8}" dt="2022-11-29T18:01:12.157" v="1943" actId="478"/>
          <ac:picMkLst>
            <pc:docMk/>
            <pc:sldMk cId="2494723555" sldId="334"/>
            <ac:picMk id="11" creationId="{C20897A4-C02C-C7AB-3109-BDB641FA99DF}"/>
          </ac:picMkLst>
        </pc:picChg>
        <pc:picChg chg="del">
          <ac:chgData name="Pedro Paulo" userId="30e065abc1f3b4a5" providerId="LiveId" clId="{FFD8ABA0-0513-4952-96C9-6C4A5FC45FE8}" dt="2022-11-29T18:01:12.814" v="1944" actId="478"/>
          <ac:picMkLst>
            <pc:docMk/>
            <pc:sldMk cId="2494723555" sldId="334"/>
            <ac:picMk id="14" creationId="{F63DC933-98E8-1A4E-B2C6-903027BD2B74}"/>
          </ac:picMkLst>
        </pc:picChg>
        <pc:picChg chg="del">
          <ac:chgData name="Pedro Paulo" userId="30e065abc1f3b4a5" providerId="LiveId" clId="{FFD8ABA0-0513-4952-96C9-6C4A5FC45FE8}" dt="2022-11-29T18:01:13.494" v="1945" actId="478"/>
          <ac:picMkLst>
            <pc:docMk/>
            <pc:sldMk cId="2494723555" sldId="334"/>
            <ac:picMk id="16" creationId="{1497F96D-ED40-0525-BDB6-DABBECC18C81}"/>
          </ac:picMkLst>
        </pc:picChg>
        <pc:picChg chg="del">
          <ac:chgData name="Pedro Paulo" userId="30e065abc1f3b4a5" providerId="LiveId" clId="{FFD8ABA0-0513-4952-96C9-6C4A5FC45FE8}" dt="2022-11-29T18:01:14.483" v="1946" actId="478"/>
          <ac:picMkLst>
            <pc:docMk/>
            <pc:sldMk cId="2494723555" sldId="334"/>
            <ac:picMk id="18" creationId="{05FDCE07-F43F-DFB9-E04E-D83D34A20DAB}"/>
          </ac:picMkLst>
        </pc:picChg>
        <pc:picChg chg="del">
          <ac:chgData name="Pedro Paulo" userId="30e065abc1f3b4a5" providerId="LiveId" clId="{FFD8ABA0-0513-4952-96C9-6C4A5FC45FE8}" dt="2022-11-29T18:01:15.106" v="1947" actId="478"/>
          <ac:picMkLst>
            <pc:docMk/>
            <pc:sldMk cId="2494723555" sldId="334"/>
            <ac:picMk id="20" creationId="{DA1CDDA3-3B0B-1E82-6F66-51170D0D6096}"/>
          </ac:picMkLst>
        </pc:picChg>
        <pc:picChg chg="del">
          <ac:chgData name="Pedro Paulo" userId="30e065abc1f3b4a5" providerId="LiveId" clId="{FFD8ABA0-0513-4952-96C9-6C4A5FC45FE8}" dt="2022-11-29T18:01:15.905" v="1948" actId="478"/>
          <ac:picMkLst>
            <pc:docMk/>
            <pc:sldMk cId="2494723555" sldId="334"/>
            <ac:picMk id="22" creationId="{1149ED52-9EA9-7CFA-C794-62152DDB489D}"/>
          </ac:picMkLst>
        </pc:picChg>
      </pc:sldChg>
      <pc:sldChg chg="addSp delSp modSp add mod">
        <pc:chgData name="Pedro Paulo" userId="30e065abc1f3b4a5" providerId="LiveId" clId="{FFD8ABA0-0513-4952-96C9-6C4A5FC45FE8}" dt="2022-11-30T00:05:40.110" v="2331" actId="1076"/>
        <pc:sldMkLst>
          <pc:docMk/>
          <pc:sldMk cId="791571674" sldId="335"/>
        </pc:sldMkLst>
        <pc:spChg chg="mod">
          <ac:chgData name="Pedro Paulo" userId="30e065abc1f3b4a5" providerId="LiveId" clId="{FFD8ABA0-0513-4952-96C9-6C4A5FC45FE8}" dt="2022-11-29T23:57:41.487" v="2022" actId="20577"/>
          <ac:spMkLst>
            <pc:docMk/>
            <pc:sldMk cId="791571674" sldId="335"/>
            <ac:spMk id="4" creationId="{4BDC1A78-33B6-46A1-A9D8-CC62391CEA7A}"/>
          </ac:spMkLst>
        </pc:spChg>
        <pc:spChg chg="add mod">
          <ac:chgData name="Pedro Paulo" userId="30e065abc1f3b4a5" providerId="LiveId" clId="{FFD8ABA0-0513-4952-96C9-6C4A5FC45FE8}" dt="2022-11-30T00:04:12.202" v="2220" actId="1038"/>
          <ac:spMkLst>
            <pc:docMk/>
            <pc:sldMk cId="791571674" sldId="335"/>
            <ac:spMk id="13" creationId="{3D5EA0FA-9397-669A-1AC2-5E4F43236ED1}"/>
          </ac:spMkLst>
        </pc:spChg>
        <pc:spChg chg="add mod">
          <ac:chgData name="Pedro Paulo" userId="30e065abc1f3b4a5" providerId="LiveId" clId="{FFD8ABA0-0513-4952-96C9-6C4A5FC45FE8}" dt="2022-11-30T00:04:12.202" v="2220" actId="1038"/>
          <ac:spMkLst>
            <pc:docMk/>
            <pc:sldMk cId="791571674" sldId="335"/>
            <ac:spMk id="15" creationId="{0F3D8509-B432-20B2-25D4-8F29C691D106}"/>
          </ac:spMkLst>
        </pc:spChg>
        <pc:spChg chg="add del mod">
          <ac:chgData name="Pedro Paulo" userId="30e065abc1f3b4a5" providerId="LiveId" clId="{FFD8ABA0-0513-4952-96C9-6C4A5FC45FE8}" dt="2022-11-29T23:59:58.993" v="2052" actId="478"/>
          <ac:spMkLst>
            <pc:docMk/>
            <pc:sldMk cId="791571674" sldId="335"/>
            <ac:spMk id="17" creationId="{E700E81B-5A8A-2F21-5EBE-2236C4EE5819}"/>
          </ac:spMkLst>
        </pc:spChg>
        <pc:spChg chg="add del mod">
          <ac:chgData name="Pedro Paulo" userId="30e065abc1f3b4a5" providerId="LiveId" clId="{FFD8ABA0-0513-4952-96C9-6C4A5FC45FE8}" dt="2022-11-29T23:59:57.060" v="2051" actId="478"/>
          <ac:spMkLst>
            <pc:docMk/>
            <pc:sldMk cId="791571674" sldId="335"/>
            <ac:spMk id="20" creationId="{9D89A146-F69D-5ECC-97DD-F35FB245D998}"/>
          </ac:spMkLst>
        </pc:spChg>
        <pc:spChg chg="add mod">
          <ac:chgData name="Pedro Paulo" userId="30e065abc1f3b4a5" providerId="LiveId" clId="{FFD8ABA0-0513-4952-96C9-6C4A5FC45FE8}" dt="2022-11-30T00:04:12.202" v="2220" actId="1038"/>
          <ac:spMkLst>
            <pc:docMk/>
            <pc:sldMk cId="791571674" sldId="335"/>
            <ac:spMk id="28" creationId="{175F39AA-91F6-A9EA-6064-04E83683CB7A}"/>
          </ac:spMkLst>
        </pc:spChg>
        <pc:spChg chg="del">
          <ac:chgData name="Pedro Paulo" userId="30e065abc1f3b4a5" providerId="LiveId" clId="{FFD8ABA0-0513-4952-96C9-6C4A5FC45FE8}" dt="2022-11-29T23:58:13.272" v="2027" actId="478"/>
          <ac:spMkLst>
            <pc:docMk/>
            <pc:sldMk cId="791571674" sldId="335"/>
            <ac:spMk id="31" creationId="{0C2675DC-FAA9-48AC-80F9-772BED1FE60B}"/>
          </ac:spMkLst>
        </pc:spChg>
        <pc:spChg chg="add mod">
          <ac:chgData name="Pedro Paulo" userId="30e065abc1f3b4a5" providerId="LiveId" clId="{FFD8ABA0-0513-4952-96C9-6C4A5FC45FE8}" dt="2022-11-30T00:05:40.110" v="2331" actId="1076"/>
          <ac:spMkLst>
            <pc:docMk/>
            <pc:sldMk cId="791571674" sldId="335"/>
            <ac:spMk id="32" creationId="{BC1D3605-3F2D-89F4-AAA0-DEB9A4AD167F}"/>
          </ac:spMkLst>
        </pc:spChg>
        <pc:spChg chg="add mod">
          <ac:chgData name="Pedro Paulo" userId="30e065abc1f3b4a5" providerId="LiveId" clId="{FFD8ABA0-0513-4952-96C9-6C4A5FC45FE8}" dt="2022-11-30T00:04:12.202" v="2220" actId="1038"/>
          <ac:spMkLst>
            <pc:docMk/>
            <pc:sldMk cId="791571674" sldId="335"/>
            <ac:spMk id="33" creationId="{F4C69556-4396-6F62-FC32-F2611BBA4394}"/>
          </ac:spMkLst>
        </pc:spChg>
        <pc:spChg chg="add mod">
          <ac:chgData name="Pedro Paulo" userId="30e065abc1f3b4a5" providerId="LiveId" clId="{FFD8ABA0-0513-4952-96C9-6C4A5FC45FE8}" dt="2022-11-30T00:04:12.202" v="2220" actId="1038"/>
          <ac:spMkLst>
            <pc:docMk/>
            <pc:sldMk cId="791571674" sldId="335"/>
            <ac:spMk id="36" creationId="{D3F00C8E-56A3-B2DB-342D-24B78DB80B52}"/>
          </ac:spMkLst>
        </pc:spChg>
        <pc:spChg chg="add mod">
          <ac:chgData name="Pedro Paulo" userId="30e065abc1f3b4a5" providerId="LiveId" clId="{FFD8ABA0-0513-4952-96C9-6C4A5FC45FE8}" dt="2022-11-29T23:58:16.890" v="2029"/>
          <ac:spMkLst>
            <pc:docMk/>
            <pc:sldMk cId="791571674" sldId="335"/>
            <ac:spMk id="38" creationId="{8AD6BE40-C95F-71A1-C20F-2215CD3D25B5}"/>
          </ac:spMkLst>
        </pc:spChg>
        <pc:spChg chg="add del mod">
          <ac:chgData name="Pedro Paulo" userId="30e065abc1f3b4a5" providerId="LiveId" clId="{FFD8ABA0-0513-4952-96C9-6C4A5FC45FE8}" dt="2022-11-30T00:02:09.288" v="2162" actId="478"/>
          <ac:spMkLst>
            <pc:docMk/>
            <pc:sldMk cId="791571674" sldId="335"/>
            <ac:spMk id="39" creationId="{0CD6A4E6-B773-649C-8E0C-B74EAD4A57F1}"/>
          </ac:spMkLst>
        </pc:spChg>
        <pc:spChg chg="add mod">
          <ac:chgData name="Pedro Paulo" userId="30e065abc1f3b4a5" providerId="LiveId" clId="{FFD8ABA0-0513-4952-96C9-6C4A5FC45FE8}" dt="2022-11-30T00:04:50.656" v="2267" actId="1076"/>
          <ac:spMkLst>
            <pc:docMk/>
            <pc:sldMk cId="791571674" sldId="335"/>
            <ac:spMk id="66" creationId="{7F964511-FF33-E969-0869-96142ED8D7B8}"/>
          </ac:spMkLst>
        </pc:spChg>
        <pc:graphicFrameChg chg="del mod">
          <ac:chgData name="Pedro Paulo" userId="30e065abc1f3b4a5" providerId="LiveId" clId="{FFD8ABA0-0513-4952-96C9-6C4A5FC45FE8}" dt="2022-11-29T23:58:11.672" v="2026" actId="478"/>
          <ac:graphicFrameMkLst>
            <pc:docMk/>
            <pc:sldMk cId="791571674" sldId="335"/>
            <ac:graphicFrameMk id="7" creationId="{F39A2FA3-E77B-4C61-9E5A-16FBAC5A9BD4}"/>
          </ac:graphicFrameMkLst>
        </pc:graphicFrameChg>
        <pc:picChg chg="add mod">
          <ac:chgData name="Pedro Paulo" userId="30e065abc1f3b4a5" providerId="LiveId" clId="{FFD8ABA0-0513-4952-96C9-6C4A5FC45FE8}" dt="2022-11-30T00:04:12.202" v="2220" actId="1038"/>
          <ac:picMkLst>
            <pc:docMk/>
            <pc:sldMk cId="791571674" sldId="335"/>
            <ac:picMk id="2" creationId="{A5B84946-B490-4A70-08BE-54FD5252B5E7}"/>
          </ac:picMkLst>
        </pc:picChg>
        <pc:picChg chg="add mod">
          <ac:chgData name="Pedro Paulo" userId="30e065abc1f3b4a5" providerId="LiveId" clId="{FFD8ABA0-0513-4952-96C9-6C4A5FC45FE8}" dt="2022-11-30T00:04:12.202" v="2220" actId="1038"/>
          <ac:picMkLst>
            <pc:docMk/>
            <pc:sldMk cId="791571674" sldId="335"/>
            <ac:picMk id="5" creationId="{5D1FF93E-1D1B-9DDB-35C8-399CE26BE9B9}"/>
          </ac:picMkLst>
        </pc:picChg>
        <pc:picChg chg="add mod">
          <ac:chgData name="Pedro Paulo" userId="30e065abc1f3b4a5" providerId="LiveId" clId="{FFD8ABA0-0513-4952-96C9-6C4A5FC45FE8}" dt="2022-11-30T00:04:12.202" v="2220" actId="1038"/>
          <ac:picMkLst>
            <pc:docMk/>
            <pc:sldMk cId="791571674" sldId="335"/>
            <ac:picMk id="6" creationId="{B198E1DB-D7C4-9A0D-3237-40D6AAEDD2CD}"/>
          </ac:picMkLst>
        </pc:picChg>
        <pc:picChg chg="add del mod">
          <ac:chgData name="Pedro Paulo" userId="30e065abc1f3b4a5" providerId="LiveId" clId="{FFD8ABA0-0513-4952-96C9-6C4A5FC45FE8}" dt="2022-11-29T23:59:55.045" v="2050" actId="478"/>
          <ac:picMkLst>
            <pc:docMk/>
            <pc:sldMk cId="791571674" sldId="335"/>
            <ac:picMk id="9" creationId="{9BE9E56A-EFE9-E2E6-9B83-263B7FFCE09C}"/>
          </ac:picMkLst>
        </pc:picChg>
        <pc:picChg chg="add del mod">
          <ac:chgData name="Pedro Paulo" userId="30e065abc1f3b4a5" providerId="LiveId" clId="{FFD8ABA0-0513-4952-96C9-6C4A5FC45FE8}" dt="2022-11-29T23:59:54.336" v="2049" actId="478"/>
          <ac:picMkLst>
            <pc:docMk/>
            <pc:sldMk cId="791571674" sldId="335"/>
            <ac:picMk id="10" creationId="{4B1ED884-204B-BECF-DAB1-43D63ACBBD2B}"/>
          </ac:picMkLst>
        </pc:picChg>
        <pc:picChg chg="del">
          <ac:chgData name="Pedro Paulo" userId="30e065abc1f3b4a5" providerId="LiveId" clId="{FFD8ABA0-0513-4952-96C9-6C4A5FC45FE8}" dt="2022-11-29T23:58:15.826" v="2028" actId="478"/>
          <ac:picMkLst>
            <pc:docMk/>
            <pc:sldMk cId="791571674" sldId="335"/>
            <ac:picMk id="14" creationId="{9AA2D967-DC3F-4C49-8746-7C98FDFD573C}"/>
          </ac:picMkLst>
        </pc:picChg>
        <pc:picChg chg="del">
          <ac:chgData name="Pedro Paulo" userId="30e065abc1f3b4a5" providerId="LiveId" clId="{FFD8ABA0-0513-4952-96C9-6C4A5FC45FE8}" dt="2022-11-29T23:58:15.826" v="2028" actId="478"/>
          <ac:picMkLst>
            <pc:docMk/>
            <pc:sldMk cId="791571674" sldId="335"/>
            <ac:picMk id="16" creationId="{B82BAF0E-8AA2-4E10-AA58-B9D00C3C646D}"/>
          </ac:picMkLst>
        </pc:picChg>
        <pc:picChg chg="del">
          <ac:chgData name="Pedro Paulo" userId="30e065abc1f3b4a5" providerId="LiveId" clId="{FFD8ABA0-0513-4952-96C9-6C4A5FC45FE8}" dt="2022-11-29T23:58:15.826" v="2028" actId="478"/>
          <ac:picMkLst>
            <pc:docMk/>
            <pc:sldMk cId="791571674" sldId="335"/>
            <ac:picMk id="18" creationId="{886A17EF-2412-4A1B-B849-17DF31504B6B}"/>
          </ac:picMkLst>
        </pc:picChg>
        <pc:picChg chg="del">
          <ac:chgData name="Pedro Paulo" userId="30e065abc1f3b4a5" providerId="LiveId" clId="{FFD8ABA0-0513-4952-96C9-6C4A5FC45FE8}" dt="2022-11-29T23:58:08.466" v="2023" actId="478"/>
          <ac:picMkLst>
            <pc:docMk/>
            <pc:sldMk cId="791571674" sldId="335"/>
            <ac:picMk id="19" creationId="{4AC4AD05-5561-4B37-AA06-3573B91117BF}"/>
          </ac:picMkLst>
        </pc:picChg>
        <pc:picChg chg="del">
          <ac:chgData name="Pedro Paulo" userId="30e065abc1f3b4a5" providerId="LiveId" clId="{FFD8ABA0-0513-4952-96C9-6C4A5FC45FE8}" dt="2022-11-29T23:58:15.826" v="2028" actId="478"/>
          <ac:picMkLst>
            <pc:docMk/>
            <pc:sldMk cId="791571674" sldId="335"/>
            <ac:picMk id="21" creationId="{D0A68499-09A6-42D2-A9D5-54ECB8A4D873}"/>
          </ac:picMkLst>
        </pc:picChg>
        <pc:picChg chg="add mod">
          <ac:chgData name="Pedro Paulo" userId="30e065abc1f3b4a5" providerId="LiveId" clId="{FFD8ABA0-0513-4952-96C9-6C4A5FC45FE8}" dt="2022-11-30T00:04:12.202" v="2220" actId="1038"/>
          <ac:picMkLst>
            <pc:docMk/>
            <pc:sldMk cId="791571674" sldId="335"/>
            <ac:picMk id="22" creationId="{716C1976-4D1B-7F9F-5D89-7C043D5B20F6}"/>
          </ac:picMkLst>
        </pc:picChg>
        <pc:picChg chg="del">
          <ac:chgData name="Pedro Paulo" userId="30e065abc1f3b4a5" providerId="LiveId" clId="{FFD8ABA0-0513-4952-96C9-6C4A5FC45FE8}" dt="2022-11-29T23:58:15.826" v="2028" actId="478"/>
          <ac:picMkLst>
            <pc:docMk/>
            <pc:sldMk cId="791571674" sldId="335"/>
            <ac:picMk id="27" creationId="{31F0A7C3-0A1E-42A3-9AAC-5021C45CF4AD}"/>
          </ac:picMkLst>
        </pc:picChg>
        <pc:picChg chg="del">
          <ac:chgData name="Pedro Paulo" userId="30e065abc1f3b4a5" providerId="LiveId" clId="{FFD8ABA0-0513-4952-96C9-6C4A5FC45FE8}" dt="2022-11-29T23:58:09.271" v="2024" actId="478"/>
          <ac:picMkLst>
            <pc:docMk/>
            <pc:sldMk cId="791571674" sldId="335"/>
            <ac:picMk id="29" creationId="{E0C41DA0-8BBC-43F7-B1B8-CB119A6A7FC6}"/>
          </ac:picMkLst>
        </pc:picChg>
        <pc:picChg chg="add mod">
          <ac:chgData name="Pedro Paulo" userId="30e065abc1f3b4a5" providerId="LiveId" clId="{FFD8ABA0-0513-4952-96C9-6C4A5FC45FE8}" dt="2022-11-30T00:04:12.202" v="2220" actId="1038"/>
          <ac:picMkLst>
            <pc:docMk/>
            <pc:sldMk cId="791571674" sldId="335"/>
            <ac:picMk id="30" creationId="{1989BDD0-D6AA-3AB4-5789-64F126573F88}"/>
          </ac:picMkLst>
        </pc:picChg>
        <pc:picChg chg="add mod">
          <ac:chgData name="Pedro Paulo" userId="30e065abc1f3b4a5" providerId="LiveId" clId="{FFD8ABA0-0513-4952-96C9-6C4A5FC45FE8}" dt="2022-11-30T00:04:12.202" v="2220" actId="1038"/>
          <ac:picMkLst>
            <pc:docMk/>
            <pc:sldMk cId="791571674" sldId="335"/>
            <ac:picMk id="34" creationId="{21A3F402-6A06-D367-E2A9-5C00EEF1AFB4}"/>
          </ac:picMkLst>
        </pc:picChg>
        <pc:picChg chg="add mod">
          <ac:chgData name="Pedro Paulo" userId="30e065abc1f3b4a5" providerId="LiveId" clId="{FFD8ABA0-0513-4952-96C9-6C4A5FC45FE8}" dt="2022-11-30T00:04:12.202" v="2220" actId="1038"/>
          <ac:picMkLst>
            <pc:docMk/>
            <pc:sldMk cId="791571674" sldId="335"/>
            <ac:picMk id="55" creationId="{8C94A972-F055-244B-2E4C-6FC800D346C3}"/>
          </ac:picMkLst>
        </pc:picChg>
        <pc:cxnChg chg="add mod">
          <ac:chgData name="Pedro Paulo" userId="30e065abc1f3b4a5" providerId="LiveId" clId="{FFD8ABA0-0513-4952-96C9-6C4A5FC45FE8}" dt="2022-11-30T00:04:12.202" v="2220" actId="1038"/>
          <ac:cxnSpMkLst>
            <pc:docMk/>
            <pc:sldMk cId="791571674" sldId="335"/>
            <ac:cxnSpMk id="3" creationId="{D2BFEFFF-6E32-4CC1-4598-CAD7FB63D2FD}"/>
          </ac:cxnSpMkLst>
        </pc:cxnChg>
        <pc:cxnChg chg="add mod">
          <ac:chgData name="Pedro Paulo" userId="30e065abc1f3b4a5" providerId="LiveId" clId="{FFD8ABA0-0513-4952-96C9-6C4A5FC45FE8}" dt="2022-11-30T00:04:12.202" v="2220" actId="1038"/>
          <ac:cxnSpMkLst>
            <pc:docMk/>
            <pc:sldMk cId="791571674" sldId="335"/>
            <ac:cxnSpMk id="8" creationId="{B0E355F3-7390-F44F-1ECA-90DDC9242736}"/>
          </ac:cxnSpMkLst>
        </pc:cxnChg>
        <pc:cxnChg chg="add del mod">
          <ac:chgData name="Pedro Paulo" userId="30e065abc1f3b4a5" providerId="LiveId" clId="{FFD8ABA0-0513-4952-96C9-6C4A5FC45FE8}" dt="2022-11-30T00:00:10.199" v="2055" actId="478"/>
          <ac:cxnSpMkLst>
            <pc:docMk/>
            <pc:sldMk cId="791571674" sldId="335"/>
            <ac:cxnSpMk id="11" creationId="{230269A1-F554-27AE-B8F5-3B07A287421D}"/>
          </ac:cxnSpMkLst>
        </pc:cxnChg>
        <pc:cxnChg chg="add mod">
          <ac:chgData name="Pedro Paulo" userId="30e065abc1f3b4a5" providerId="LiveId" clId="{FFD8ABA0-0513-4952-96C9-6C4A5FC45FE8}" dt="2022-11-30T00:04:12.202" v="2220" actId="1038"/>
          <ac:cxnSpMkLst>
            <pc:docMk/>
            <pc:sldMk cId="791571674" sldId="335"/>
            <ac:cxnSpMk id="12" creationId="{7939CB81-5C0A-37AE-886C-0F32BF93E597}"/>
          </ac:cxnSpMkLst>
        </pc:cxnChg>
        <pc:cxnChg chg="add del mod">
          <ac:chgData name="Pedro Paulo" userId="30e065abc1f3b4a5" providerId="LiveId" clId="{FFD8ABA0-0513-4952-96C9-6C4A5FC45FE8}" dt="2022-11-30T00:00:05.609" v="2053" actId="478"/>
          <ac:cxnSpMkLst>
            <pc:docMk/>
            <pc:sldMk cId="791571674" sldId="335"/>
            <ac:cxnSpMk id="23" creationId="{B5A62139-853A-3A9C-FE1D-A44441F7A06D}"/>
          </ac:cxnSpMkLst>
        </pc:cxnChg>
        <pc:cxnChg chg="add mod">
          <ac:chgData name="Pedro Paulo" userId="30e065abc1f3b4a5" providerId="LiveId" clId="{FFD8ABA0-0513-4952-96C9-6C4A5FC45FE8}" dt="2022-11-30T00:04:12.202" v="2220" actId="1038"/>
          <ac:cxnSpMkLst>
            <pc:docMk/>
            <pc:sldMk cId="791571674" sldId="335"/>
            <ac:cxnSpMk id="24" creationId="{C3EADAB9-72B0-25F9-ED24-AA4A84BBDBB1}"/>
          </ac:cxnSpMkLst>
        </pc:cxnChg>
        <pc:cxnChg chg="add mod">
          <ac:chgData name="Pedro Paulo" userId="30e065abc1f3b4a5" providerId="LiveId" clId="{FFD8ABA0-0513-4952-96C9-6C4A5FC45FE8}" dt="2022-11-30T00:04:12.202" v="2220" actId="1038"/>
          <ac:cxnSpMkLst>
            <pc:docMk/>
            <pc:sldMk cId="791571674" sldId="335"/>
            <ac:cxnSpMk id="25" creationId="{FCB0A163-266F-B7B4-C23E-EBBD14654CA0}"/>
          </ac:cxnSpMkLst>
        </pc:cxnChg>
        <pc:cxnChg chg="add del mod">
          <ac:chgData name="Pedro Paulo" userId="30e065abc1f3b4a5" providerId="LiveId" clId="{FFD8ABA0-0513-4952-96C9-6C4A5FC45FE8}" dt="2022-11-30T00:00:06.574" v="2054" actId="478"/>
          <ac:cxnSpMkLst>
            <pc:docMk/>
            <pc:sldMk cId="791571674" sldId="335"/>
            <ac:cxnSpMk id="26" creationId="{9255A3D7-C629-BD3A-7DDC-279B69B05BF0}"/>
          </ac:cxnSpMkLst>
        </pc:cxnChg>
        <pc:cxnChg chg="add mod">
          <ac:chgData name="Pedro Paulo" userId="30e065abc1f3b4a5" providerId="LiveId" clId="{FFD8ABA0-0513-4952-96C9-6C4A5FC45FE8}" dt="2022-11-30T00:04:12.202" v="2220" actId="1038"/>
          <ac:cxnSpMkLst>
            <pc:docMk/>
            <pc:sldMk cId="791571674" sldId="335"/>
            <ac:cxnSpMk id="35" creationId="{7610876F-75C2-F2E6-9148-B35BBADD3AE5}"/>
          </ac:cxnSpMkLst>
        </pc:cxnChg>
        <pc:cxnChg chg="add del mod">
          <ac:chgData name="Pedro Paulo" userId="30e065abc1f3b4a5" providerId="LiveId" clId="{FFD8ABA0-0513-4952-96C9-6C4A5FC45FE8}" dt="2022-11-30T00:02:13.878" v="2163" actId="478"/>
          <ac:cxnSpMkLst>
            <pc:docMk/>
            <pc:sldMk cId="791571674" sldId="335"/>
            <ac:cxnSpMk id="37" creationId="{065FD943-E089-C538-DADC-28BBE0662EAD}"/>
          </ac:cxnSpMkLst>
        </pc:cxnChg>
        <pc:cxnChg chg="add mod">
          <ac:chgData name="Pedro Paulo" userId="30e065abc1f3b4a5" providerId="LiveId" clId="{FFD8ABA0-0513-4952-96C9-6C4A5FC45FE8}" dt="2022-11-30T00:04:12.202" v="2220" actId="1038"/>
          <ac:cxnSpMkLst>
            <pc:docMk/>
            <pc:sldMk cId="791571674" sldId="335"/>
            <ac:cxnSpMk id="61" creationId="{4B187EEE-0384-A31F-8C9D-5BE87BFF05CD}"/>
          </ac:cxnSpMkLst>
        </pc:cxnChg>
      </pc:sldChg>
    </pc:docChg>
  </pc:docChgLst>
  <pc:docChgLst>
    <pc:chgData name="Felipe da Costa Pereira" userId="9da7774e-0bca-4473-9368-37b6a1415b57" providerId="ADAL" clId="{4858DD2A-701C-41D1-A9F1-C07DAAE72C93}"/>
    <pc:docChg chg="modSld">
      <pc:chgData name="Felipe da Costa Pereira" userId="9da7774e-0bca-4473-9368-37b6a1415b57" providerId="ADAL" clId="{4858DD2A-701C-41D1-A9F1-C07DAAE72C93}" dt="2022-06-20T11:48:43.015" v="1" actId="1076"/>
      <pc:docMkLst>
        <pc:docMk/>
      </pc:docMkLst>
      <pc:sldChg chg="modSp mod">
        <pc:chgData name="Felipe da Costa Pereira" userId="9da7774e-0bca-4473-9368-37b6a1415b57" providerId="ADAL" clId="{4858DD2A-701C-41D1-A9F1-C07DAAE72C93}" dt="2022-06-20T11:48:43.015" v="1" actId="1076"/>
        <pc:sldMkLst>
          <pc:docMk/>
          <pc:sldMk cId="1747614211" sldId="284"/>
        </pc:sldMkLst>
        <pc:spChg chg="mod">
          <ac:chgData name="Felipe da Costa Pereira" userId="9da7774e-0bca-4473-9368-37b6a1415b57" providerId="ADAL" clId="{4858DD2A-701C-41D1-A9F1-C07DAAE72C93}" dt="2022-06-20T11:48:39.189" v="0" actId="1076"/>
          <ac:spMkLst>
            <pc:docMk/>
            <pc:sldMk cId="1747614211" sldId="284"/>
            <ac:spMk id="2" creationId="{CD20873F-C54F-39CD-A917-F2A617DE6CB1}"/>
          </ac:spMkLst>
        </pc:spChg>
        <pc:spChg chg="mod">
          <ac:chgData name="Felipe da Costa Pereira" userId="9da7774e-0bca-4473-9368-37b6a1415b57" providerId="ADAL" clId="{4858DD2A-701C-41D1-A9F1-C07DAAE72C93}" dt="2022-06-20T11:48:43.015" v="1" actId="1076"/>
          <ac:spMkLst>
            <pc:docMk/>
            <pc:sldMk cId="1747614211" sldId="284"/>
            <ac:spMk id="3" creationId="{5FB6C0A6-2705-5C34-F22E-D8CF5A1486D4}"/>
          </ac:spMkLst>
        </pc:spChg>
      </pc:sldChg>
    </pc:docChg>
  </pc:docChgLst>
  <pc:docChgLst>
    <pc:chgData name="Pedro Henrique Cardoso Paulo" userId="a2967595-4c36-4cb9-9d7a-25162316b230" providerId="ADAL" clId="{7B82A7D9-5FBE-4C15-A31D-EA55261B2AAB}"/>
    <pc:docChg chg="undo custSel modSld sldOrd">
      <pc:chgData name="Pedro Henrique Cardoso Paulo" userId="a2967595-4c36-4cb9-9d7a-25162316b230" providerId="ADAL" clId="{7B82A7D9-5FBE-4C15-A31D-EA55261B2AAB}" dt="2022-12-02T18:09:30.753" v="68"/>
      <pc:docMkLst>
        <pc:docMk/>
      </pc:docMkLst>
      <pc:sldChg chg="modTransition">
        <pc:chgData name="Pedro Henrique Cardoso Paulo" userId="a2967595-4c36-4cb9-9d7a-25162316b230" providerId="ADAL" clId="{7B82A7D9-5FBE-4C15-A31D-EA55261B2AAB}" dt="2022-12-02T18:09:30.753" v="68"/>
        <pc:sldMkLst>
          <pc:docMk/>
          <pc:sldMk cId="2806257027" sldId="256"/>
        </pc:sldMkLst>
      </pc:sldChg>
      <pc:sldChg chg="modTransition">
        <pc:chgData name="Pedro Henrique Cardoso Paulo" userId="a2967595-4c36-4cb9-9d7a-25162316b230" providerId="ADAL" clId="{7B82A7D9-5FBE-4C15-A31D-EA55261B2AAB}" dt="2022-12-02T18:09:30.753" v="68"/>
        <pc:sldMkLst>
          <pc:docMk/>
          <pc:sldMk cId="2115141650" sldId="279"/>
        </pc:sldMkLst>
      </pc:sldChg>
      <pc:sldChg chg="modSp mod modTransition">
        <pc:chgData name="Pedro Henrique Cardoso Paulo" userId="a2967595-4c36-4cb9-9d7a-25162316b230" providerId="ADAL" clId="{7B82A7D9-5FBE-4C15-A31D-EA55261B2AAB}" dt="2022-12-02T18:09:30.753" v="68"/>
        <pc:sldMkLst>
          <pc:docMk/>
          <pc:sldMk cId="1978385361" sldId="280"/>
        </pc:sldMkLst>
        <pc:spChg chg="mod">
          <ac:chgData name="Pedro Henrique Cardoso Paulo" userId="a2967595-4c36-4cb9-9d7a-25162316b230" providerId="ADAL" clId="{7B82A7D9-5FBE-4C15-A31D-EA55261B2AAB}" dt="2022-12-02T17:56:14.315" v="67" actId="20577"/>
          <ac:spMkLst>
            <pc:docMk/>
            <pc:sldMk cId="1978385361" sldId="280"/>
            <ac:spMk id="3" creationId="{5EC130BB-88C1-4FFA-BEE6-0F1264823181}"/>
          </ac:spMkLst>
        </pc:spChg>
      </pc:sldChg>
      <pc:sldChg chg="modTransition">
        <pc:chgData name="Pedro Henrique Cardoso Paulo" userId="a2967595-4c36-4cb9-9d7a-25162316b230" providerId="ADAL" clId="{7B82A7D9-5FBE-4C15-A31D-EA55261B2AAB}" dt="2022-12-02T18:09:30.753" v="68"/>
        <pc:sldMkLst>
          <pc:docMk/>
          <pc:sldMk cId="1747614211" sldId="284"/>
        </pc:sldMkLst>
      </pc:sldChg>
      <pc:sldChg chg="modTransition">
        <pc:chgData name="Pedro Henrique Cardoso Paulo" userId="a2967595-4c36-4cb9-9d7a-25162316b230" providerId="ADAL" clId="{7B82A7D9-5FBE-4C15-A31D-EA55261B2AAB}" dt="2022-12-02T18:09:30.753" v="68"/>
        <pc:sldMkLst>
          <pc:docMk/>
          <pc:sldMk cId="1864506403" sldId="316"/>
        </pc:sldMkLst>
      </pc:sldChg>
      <pc:sldChg chg="modTransition">
        <pc:chgData name="Pedro Henrique Cardoso Paulo" userId="a2967595-4c36-4cb9-9d7a-25162316b230" providerId="ADAL" clId="{7B82A7D9-5FBE-4C15-A31D-EA55261B2AAB}" dt="2022-12-02T18:09:30.753" v="68"/>
        <pc:sldMkLst>
          <pc:docMk/>
          <pc:sldMk cId="599065501" sldId="319"/>
        </pc:sldMkLst>
      </pc:sldChg>
      <pc:sldChg chg="modTransition">
        <pc:chgData name="Pedro Henrique Cardoso Paulo" userId="a2967595-4c36-4cb9-9d7a-25162316b230" providerId="ADAL" clId="{7B82A7D9-5FBE-4C15-A31D-EA55261B2AAB}" dt="2022-12-02T18:09:30.753" v="68"/>
        <pc:sldMkLst>
          <pc:docMk/>
          <pc:sldMk cId="1179476739" sldId="320"/>
        </pc:sldMkLst>
      </pc:sldChg>
      <pc:sldChg chg="modTransition">
        <pc:chgData name="Pedro Henrique Cardoso Paulo" userId="a2967595-4c36-4cb9-9d7a-25162316b230" providerId="ADAL" clId="{7B82A7D9-5FBE-4C15-A31D-EA55261B2AAB}" dt="2022-12-02T18:09:30.753" v="68"/>
        <pc:sldMkLst>
          <pc:docMk/>
          <pc:sldMk cId="1762295219" sldId="323"/>
        </pc:sldMkLst>
      </pc:sldChg>
      <pc:sldChg chg="modTransition">
        <pc:chgData name="Pedro Henrique Cardoso Paulo" userId="a2967595-4c36-4cb9-9d7a-25162316b230" providerId="ADAL" clId="{7B82A7D9-5FBE-4C15-A31D-EA55261B2AAB}" dt="2022-12-02T18:09:30.753" v="68"/>
        <pc:sldMkLst>
          <pc:docMk/>
          <pc:sldMk cId="3709568372" sldId="324"/>
        </pc:sldMkLst>
      </pc:sldChg>
      <pc:sldChg chg="modTransition">
        <pc:chgData name="Pedro Henrique Cardoso Paulo" userId="a2967595-4c36-4cb9-9d7a-25162316b230" providerId="ADAL" clId="{7B82A7D9-5FBE-4C15-A31D-EA55261B2AAB}" dt="2022-12-02T18:09:30.753" v="68"/>
        <pc:sldMkLst>
          <pc:docMk/>
          <pc:sldMk cId="3572982832" sldId="325"/>
        </pc:sldMkLst>
      </pc:sldChg>
      <pc:sldChg chg="modTransition">
        <pc:chgData name="Pedro Henrique Cardoso Paulo" userId="a2967595-4c36-4cb9-9d7a-25162316b230" providerId="ADAL" clId="{7B82A7D9-5FBE-4C15-A31D-EA55261B2AAB}" dt="2022-12-02T18:09:30.753" v="68"/>
        <pc:sldMkLst>
          <pc:docMk/>
          <pc:sldMk cId="3283791317" sldId="326"/>
        </pc:sldMkLst>
      </pc:sldChg>
      <pc:sldChg chg="modTransition">
        <pc:chgData name="Pedro Henrique Cardoso Paulo" userId="a2967595-4c36-4cb9-9d7a-25162316b230" providerId="ADAL" clId="{7B82A7D9-5FBE-4C15-A31D-EA55261B2AAB}" dt="2022-12-02T18:09:30.753" v="68"/>
        <pc:sldMkLst>
          <pc:docMk/>
          <pc:sldMk cId="3470896127" sldId="329"/>
        </pc:sldMkLst>
      </pc:sldChg>
      <pc:sldChg chg="modTransition">
        <pc:chgData name="Pedro Henrique Cardoso Paulo" userId="a2967595-4c36-4cb9-9d7a-25162316b230" providerId="ADAL" clId="{7B82A7D9-5FBE-4C15-A31D-EA55261B2AAB}" dt="2022-12-02T18:09:30.753" v="68"/>
        <pc:sldMkLst>
          <pc:docMk/>
          <pc:sldMk cId="2680351532" sldId="331"/>
        </pc:sldMkLst>
      </pc:sldChg>
      <pc:sldChg chg="modTransition">
        <pc:chgData name="Pedro Henrique Cardoso Paulo" userId="a2967595-4c36-4cb9-9d7a-25162316b230" providerId="ADAL" clId="{7B82A7D9-5FBE-4C15-A31D-EA55261B2AAB}" dt="2022-12-02T18:09:30.753" v="68"/>
        <pc:sldMkLst>
          <pc:docMk/>
          <pc:sldMk cId="4195523918" sldId="332"/>
        </pc:sldMkLst>
      </pc:sldChg>
      <pc:sldChg chg="modTransition">
        <pc:chgData name="Pedro Henrique Cardoso Paulo" userId="a2967595-4c36-4cb9-9d7a-25162316b230" providerId="ADAL" clId="{7B82A7D9-5FBE-4C15-A31D-EA55261B2AAB}" dt="2022-12-02T18:09:30.753" v="68"/>
        <pc:sldMkLst>
          <pc:docMk/>
          <pc:sldMk cId="88897267" sldId="333"/>
        </pc:sldMkLst>
      </pc:sldChg>
      <pc:sldChg chg="ord modTransition">
        <pc:chgData name="Pedro Henrique Cardoso Paulo" userId="a2967595-4c36-4cb9-9d7a-25162316b230" providerId="ADAL" clId="{7B82A7D9-5FBE-4C15-A31D-EA55261B2AAB}" dt="2022-12-02T18:09:30.753" v="68"/>
        <pc:sldMkLst>
          <pc:docMk/>
          <pc:sldMk cId="791571674" sldId="335"/>
        </pc:sldMkLst>
      </pc:sldChg>
      <pc:sldChg chg="modTransition">
        <pc:chgData name="Pedro Henrique Cardoso Paulo" userId="a2967595-4c36-4cb9-9d7a-25162316b230" providerId="ADAL" clId="{7B82A7D9-5FBE-4C15-A31D-EA55261B2AAB}" dt="2022-12-02T18:09:30.753" v="68"/>
        <pc:sldMkLst>
          <pc:docMk/>
          <pc:sldMk cId="1051440042" sldId="337"/>
        </pc:sldMkLst>
      </pc:sldChg>
      <pc:sldChg chg="addSp delSp modSp mod modTransition">
        <pc:chgData name="Pedro Henrique Cardoso Paulo" userId="a2967595-4c36-4cb9-9d7a-25162316b230" providerId="ADAL" clId="{7B82A7D9-5FBE-4C15-A31D-EA55261B2AAB}" dt="2022-12-02T18:09:30.753" v="68"/>
        <pc:sldMkLst>
          <pc:docMk/>
          <pc:sldMk cId="1795216498" sldId="338"/>
        </pc:sldMkLst>
        <pc:spChg chg="mod">
          <ac:chgData name="Pedro Henrique Cardoso Paulo" userId="a2967595-4c36-4cb9-9d7a-25162316b230" providerId="ADAL" clId="{7B82A7D9-5FBE-4C15-A31D-EA55261B2AAB}" dt="2022-12-02T17:42:01.450" v="31" actId="20577"/>
          <ac:spMkLst>
            <pc:docMk/>
            <pc:sldMk cId="1795216498" sldId="338"/>
            <ac:spMk id="4" creationId="{4BDC1A78-33B6-46A1-A9D8-CC62391CEA7A}"/>
          </ac:spMkLst>
        </pc:spChg>
        <pc:spChg chg="del">
          <ac:chgData name="Pedro Henrique Cardoso Paulo" userId="a2967595-4c36-4cb9-9d7a-25162316b230" providerId="ADAL" clId="{7B82A7D9-5FBE-4C15-A31D-EA55261B2AAB}" dt="2022-12-02T17:42:14.856" v="35" actId="478"/>
          <ac:spMkLst>
            <pc:docMk/>
            <pc:sldMk cId="1795216498" sldId="338"/>
            <ac:spMk id="7" creationId="{657236C3-5690-1B45-D555-F880AF91F2D9}"/>
          </ac:spMkLst>
        </pc:spChg>
        <pc:spChg chg="del">
          <ac:chgData name="Pedro Henrique Cardoso Paulo" userId="a2967595-4c36-4cb9-9d7a-25162316b230" providerId="ADAL" clId="{7B82A7D9-5FBE-4C15-A31D-EA55261B2AAB}" dt="2022-12-02T17:42:08.434" v="33" actId="478"/>
          <ac:spMkLst>
            <pc:docMk/>
            <pc:sldMk cId="1795216498" sldId="338"/>
            <ac:spMk id="9" creationId="{A691A11D-7BEA-EAFD-656C-E1DEDE8269BB}"/>
          </ac:spMkLst>
        </pc:spChg>
        <pc:spChg chg="add del mod">
          <ac:chgData name="Pedro Henrique Cardoso Paulo" userId="a2967595-4c36-4cb9-9d7a-25162316b230" providerId="ADAL" clId="{7B82A7D9-5FBE-4C15-A31D-EA55261B2AAB}" dt="2022-12-02T17:42:41.278" v="52" actId="478"/>
          <ac:spMkLst>
            <pc:docMk/>
            <pc:sldMk cId="1795216498" sldId="338"/>
            <ac:spMk id="11" creationId="{716D3C3F-9A60-410F-50EB-6C8202450CDC}"/>
          </ac:spMkLst>
        </pc:spChg>
        <pc:spChg chg="del">
          <ac:chgData name="Pedro Henrique Cardoso Paulo" userId="a2967595-4c36-4cb9-9d7a-25162316b230" providerId="ADAL" clId="{7B82A7D9-5FBE-4C15-A31D-EA55261B2AAB}" dt="2022-12-02T17:42:22.001" v="38" actId="478"/>
          <ac:spMkLst>
            <pc:docMk/>
            <pc:sldMk cId="1795216498" sldId="338"/>
            <ac:spMk id="13" creationId="{3D5EA0FA-9397-669A-1AC2-5E4F43236ED1}"/>
          </ac:spMkLst>
        </pc:spChg>
        <pc:spChg chg="del">
          <ac:chgData name="Pedro Henrique Cardoso Paulo" userId="a2967595-4c36-4cb9-9d7a-25162316b230" providerId="ADAL" clId="{7B82A7D9-5FBE-4C15-A31D-EA55261B2AAB}" dt="2022-12-02T17:42:25.906" v="41" actId="478"/>
          <ac:spMkLst>
            <pc:docMk/>
            <pc:sldMk cId="1795216498" sldId="338"/>
            <ac:spMk id="15" creationId="{0F3D8509-B432-20B2-25D4-8F29C691D106}"/>
          </ac:spMkLst>
        </pc:spChg>
        <pc:spChg chg="del">
          <ac:chgData name="Pedro Henrique Cardoso Paulo" userId="a2967595-4c36-4cb9-9d7a-25162316b230" providerId="ADAL" clId="{7B82A7D9-5FBE-4C15-A31D-EA55261B2AAB}" dt="2022-12-02T17:42:35.500" v="47" actId="478"/>
          <ac:spMkLst>
            <pc:docMk/>
            <pc:sldMk cId="1795216498" sldId="338"/>
            <ac:spMk id="28" creationId="{175F39AA-91F6-A9EA-6064-04E83683CB7A}"/>
          </ac:spMkLst>
        </pc:spChg>
        <pc:spChg chg="del">
          <ac:chgData name="Pedro Henrique Cardoso Paulo" userId="a2967595-4c36-4cb9-9d7a-25162316b230" providerId="ADAL" clId="{7B82A7D9-5FBE-4C15-A31D-EA55261B2AAB}" dt="2022-12-02T17:42:45.622" v="54" actId="478"/>
          <ac:spMkLst>
            <pc:docMk/>
            <pc:sldMk cId="1795216498" sldId="338"/>
            <ac:spMk id="32" creationId="{BC1D3605-3F2D-89F4-AAA0-DEB9A4AD167F}"/>
          </ac:spMkLst>
        </pc:spChg>
        <pc:spChg chg="del">
          <ac:chgData name="Pedro Henrique Cardoso Paulo" userId="a2967595-4c36-4cb9-9d7a-25162316b230" providerId="ADAL" clId="{7B82A7D9-5FBE-4C15-A31D-EA55261B2AAB}" dt="2022-12-02T17:42:28.434" v="43" actId="478"/>
          <ac:spMkLst>
            <pc:docMk/>
            <pc:sldMk cId="1795216498" sldId="338"/>
            <ac:spMk id="33" creationId="{F4C69556-4396-6F62-FC32-F2611BBA4394}"/>
          </ac:spMkLst>
        </pc:spChg>
        <pc:spChg chg="del">
          <ac:chgData name="Pedro Henrique Cardoso Paulo" userId="a2967595-4c36-4cb9-9d7a-25162316b230" providerId="ADAL" clId="{7B82A7D9-5FBE-4C15-A31D-EA55261B2AAB}" dt="2022-12-02T17:42:30.965" v="45" actId="478"/>
          <ac:spMkLst>
            <pc:docMk/>
            <pc:sldMk cId="1795216498" sldId="338"/>
            <ac:spMk id="36" creationId="{D3F00C8E-56A3-B2DB-342D-24B78DB80B52}"/>
          </ac:spMkLst>
        </pc:spChg>
        <pc:spChg chg="del">
          <ac:chgData name="Pedro Henrique Cardoso Paulo" userId="a2967595-4c36-4cb9-9d7a-25162316b230" providerId="ADAL" clId="{7B82A7D9-5FBE-4C15-A31D-EA55261B2AAB}" dt="2022-12-02T17:42:14.856" v="35" actId="478"/>
          <ac:spMkLst>
            <pc:docMk/>
            <pc:sldMk cId="1795216498" sldId="338"/>
            <ac:spMk id="66" creationId="{7F964511-FF33-E969-0869-96142ED8D7B8}"/>
          </ac:spMkLst>
        </pc:spChg>
        <pc:picChg chg="del">
          <ac:chgData name="Pedro Henrique Cardoso Paulo" userId="a2967595-4c36-4cb9-9d7a-25162316b230" providerId="ADAL" clId="{7B82A7D9-5FBE-4C15-A31D-EA55261B2AAB}" dt="2022-12-02T17:42:14.856" v="35" actId="478"/>
          <ac:picMkLst>
            <pc:docMk/>
            <pc:sldMk cId="1795216498" sldId="338"/>
            <ac:picMk id="2" creationId="{A5B84946-B490-4A70-08BE-54FD5252B5E7}"/>
          </ac:picMkLst>
        </pc:picChg>
        <pc:picChg chg="del">
          <ac:chgData name="Pedro Henrique Cardoso Paulo" userId="a2967595-4c36-4cb9-9d7a-25162316b230" providerId="ADAL" clId="{7B82A7D9-5FBE-4C15-A31D-EA55261B2AAB}" dt="2022-12-02T17:42:15.981" v="36" actId="478"/>
          <ac:picMkLst>
            <pc:docMk/>
            <pc:sldMk cId="1795216498" sldId="338"/>
            <ac:picMk id="5" creationId="{5D1FF93E-1D1B-9DDB-35C8-399CE26BE9B9}"/>
          </ac:picMkLst>
        </pc:picChg>
        <pc:picChg chg="del">
          <ac:chgData name="Pedro Henrique Cardoso Paulo" userId="a2967595-4c36-4cb9-9d7a-25162316b230" providerId="ADAL" clId="{7B82A7D9-5FBE-4C15-A31D-EA55261B2AAB}" dt="2022-12-02T17:42:24.153" v="40" actId="478"/>
          <ac:picMkLst>
            <pc:docMk/>
            <pc:sldMk cId="1795216498" sldId="338"/>
            <ac:picMk id="6" creationId="{B198E1DB-D7C4-9A0D-3237-40D6AAEDD2CD}"/>
          </ac:picMkLst>
        </pc:picChg>
        <pc:picChg chg="mod">
          <ac:chgData name="Pedro Henrique Cardoso Paulo" userId="a2967595-4c36-4cb9-9d7a-25162316b230" providerId="ADAL" clId="{7B82A7D9-5FBE-4C15-A31D-EA55261B2AAB}" dt="2022-12-02T17:42:06.305" v="32" actId="1076"/>
          <ac:picMkLst>
            <pc:docMk/>
            <pc:sldMk cId="1795216498" sldId="338"/>
            <ac:picMk id="14" creationId="{B0507F6F-D079-FB82-047E-5E427E31C3F8}"/>
          </ac:picMkLst>
        </pc:picChg>
        <pc:picChg chg="del">
          <ac:chgData name="Pedro Henrique Cardoso Paulo" userId="a2967595-4c36-4cb9-9d7a-25162316b230" providerId="ADAL" clId="{7B82A7D9-5FBE-4C15-A31D-EA55261B2AAB}" dt="2022-12-02T17:42:36.294" v="48" actId="478"/>
          <ac:picMkLst>
            <pc:docMk/>
            <pc:sldMk cId="1795216498" sldId="338"/>
            <ac:picMk id="22" creationId="{716C1976-4D1B-7F9F-5D89-7C043D5B20F6}"/>
          </ac:picMkLst>
        </pc:picChg>
        <pc:picChg chg="del">
          <ac:chgData name="Pedro Henrique Cardoso Paulo" userId="a2967595-4c36-4cb9-9d7a-25162316b230" providerId="ADAL" clId="{7B82A7D9-5FBE-4C15-A31D-EA55261B2AAB}" dt="2022-12-02T17:42:29.247" v="44" actId="478"/>
          <ac:picMkLst>
            <pc:docMk/>
            <pc:sldMk cId="1795216498" sldId="338"/>
            <ac:picMk id="30" creationId="{1989BDD0-D6AA-3AB4-5789-64F126573F88}"/>
          </ac:picMkLst>
        </pc:picChg>
        <pc:picChg chg="del">
          <ac:chgData name="Pedro Henrique Cardoso Paulo" userId="a2967595-4c36-4cb9-9d7a-25162316b230" providerId="ADAL" clId="{7B82A7D9-5FBE-4C15-A31D-EA55261B2AAB}" dt="2022-12-02T17:42:38.746" v="50" actId="478"/>
          <ac:picMkLst>
            <pc:docMk/>
            <pc:sldMk cId="1795216498" sldId="338"/>
            <ac:picMk id="34" creationId="{21A3F402-6A06-D367-E2A9-5C00EEF1AFB4}"/>
          </ac:picMkLst>
        </pc:picChg>
        <pc:picChg chg="del">
          <ac:chgData name="Pedro Henrique Cardoso Paulo" userId="a2967595-4c36-4cb9-9d7a-25162316b230" providerId="ADAL" clId="{7B82A7D9-5FBE-4C15-A31D-EA55261B2AAB}" dt="2022-12-02T17:42:14.856" v="35" actId="478"/>
          <ac:picMkLst>
            <pc:docMk/>
            <pc:sldMk cId="1795216498" sldId="338"/>
            <ac:picMk id="55" creationId="{8C94A972-F055-244B-2E4C-6FC800D346C3}"/>
          </ac:picMkLst>
        </pc:picChg>
        <pc:cxnChg chg="del mod">
          <ac:chgData name="Pedro Henrique Cardoso Paulo" userId="a2967595-4c36-4cb9-9d7a-25162316b230" providerId="ADAL" clId="{7B82A7D9-5FBE-4C15-A31D-EA55261B2AAB}" dt="2022-12-02T17:42:17.247" v="37" actId="478"/>
          <ac:cxnSpMkLst>
            <pc:docMk/>
            <pc:sldMk cId="1795216498" sldId="338"/>
            <ac:cxnSpMk id="3" creationId="{D2BFEFFF-6E32-4CC1-4598-CAD7FB63D2FD}"/>
          </ac:cxnSpMkLst>
        </pc:cxnChg>
        <pc:cxnChg chg="del mod">
          <ac:chgData name="Pedro Henrique Cardoso Paulo" userId="a2967595-4c36-4cb9-9d7a-25162316b230" providerId="ADAL" clId="{7B82A7D9-5FBE-4C15-A31D-EA55261B2AAB}" dt="2022-12-02T17:42:23.278" v="39" actId="478"/>
          <ac:cxnSpMkLst>
            <pc:docMk/>
            <pc:sldMk cId="1795216498" sldId="338"/>
            <ac:cxnSpMk id="8" creationId="{B0E355F3-7390-F44F-1ECA-90DDC9242736}"/>
          </ac:cxnSpMkLst>
        </pc:cxnChg>
        <pc:cxnChg chg="del mod">
          <ac:chgData name="Pedro Henrique Cardoso Paulo" userId="a2967595-4c36-4cb9-9d7a-25162316b230" providerId="ADAL" clId="{7B82A7D9-5FBE-4C15-A31D-EA55261B2AAB}" dt="2022-12-02T17:42:37.762" v="49" actId="478"/>
          <ac:cxnSpMkLst>
            <pc:docMk/>
            <pc:sldMk cId="1795216498" sldId="338"/>
            <ac:cxnSpMk id="12" creationId="{7939CB81-5C0A-37AE-886C-0F32BF93E597}"/>
          </ac:cxnSpMkLst>
        </pc:cxnChg>
        <pc:cxnChg chg="del mod">
          <ac:chgData name="Pedro Henrique Cardoso Paulo" userId="a2967595-4c36-4cb9-9d7a-25162316b230" providerId="ADAL" clId="{7B82A7D9-5FBE-4C15-A31D-EA55261B2AAB}" dt="2022-12-02T17:42:32.825" v="46" actId="478"/>
          <ac:cxnSpMkLst>
            <pc:docMk/>
            <pc:sldMk cId="1795216498" sldId="338"/>
            <ac:cxnSpMk id="24" creationId="{C3EADAB9-72B0-25F9-ED24-AA4A84BBDBB1}"/>
          </ac:cxnSpMkLst>
        </pc:cxnChg>
        <pc:cxnChg chg="del mod">
          <ac:chgData name="Pedro Henrique Cardoso Paulo" userId="a2967595-4c36-4cb9-9d7a-25162316b230" providerId="ADAL" clId="{7B82A7D9-5FBE-4C15-A31D-EA55261B2AAB}" dt="2022-12-02T17:42:26.778" v="42" actId="478"/>
          <ac:cxnSpMkLst>
            <pc:docMk/>
            <pc:sldMk cId="1795216498" sldId="338"/>
            <ac:cxnSpMk id="25" creationId="{FCB0A163-266F-B7B4-C23E-EBBD14654CA0}"/>
          </ac:cxnSpMkLst>
        </pc:cxnChg>
        <pc:cxnChg chg="del mod">
          <ac:chgData name="Pedro Henrique Cardoso Paulo" userId="a2967595-4c36-4cb9-9d7a-25162316b230" providerId="ADAL" clId="{7B82A7D9-5FBE-4C15-A31D-EA55261B2AAB}" dt="2022-12-02T17:42:43.966" v="53" actId="478"/>
          <ac:cxnSpMkLst>
            <pc:docMk/>
            <pc:sldMk cId="1795216498" sldId="338"/>
            <ac:cxnSpMk id="35" creationId="{7610876F-75C2-F2E6-9148-B35BBADD3AE5}"/>
          </ac:cxnSpMkLst>
        </pc:cxnChg>
        <pc:cxnChg chg="del mod">
          <ac:chgData name="Pedro Henrique Cardoso Paulo" userId="a2967595-4c36-4cb9-9d7a-25162316b230" providerId="ADAL" clId="{7B82A7D9-5FBE-4C15-A31D-EA55261B2AAB}" dt="2022-12-02T17:42:14.856" v="35" actId="478"/>
          <ac:cxnSpMkLst>
            <pc:docMk/>
            <pc:sldMk cId="1795216498" sldId="338"/>
            <ac:cxnSpMk id="61" creationId="{4B187EEE-0384-A31F-8C9D-5BE87BFF05CD}"/>
          </ac:cxnSpMkLst>
        </pc:cxnChg>
      </pc:sldChg>
    </pc:docChg>
  </pc:docChgLst>
  <pc:docChgLst>
    <pc:chgData name="Felipe da Costa Pereira" userId="9da7774e-0bca-4473-9368-37b6a1415b57" providerId="ADAL" clId="{37FD1FE1-8824-43C7-B29C-7CF0DF7AFB56}"/>
    <pc:docChg chg="undo redo custSel addSld delSld modSld sldOrd modMainMaster modSection">
      <pc:chgData name="Felipe da Costa Pereira" userId="9da7774e-0bca-4473-9368-37b6a1415b57" providerId="ADAL" clId="{37FD1FE1-8824-43C7-B29C-7CF0DF7AFB56}" dt="2022-12-05T15:26:30.573" v="2279" actId="20577"/>
      <pc:docMkLst>
        <pc:docMk/>
      </pc:docMkLst>
      <pc:sldChg chg="modSp mod">
        <pc:chgData name="Felipe da Costa Pereira" userId="9da7774e-0bca-4473-9368-37b6a1415b57" providerId="ADAL" clId="{37FD1FE1-8824-43C7-B29C-7CF0DF7AFB56}" dt="2022-11-30T11:55:29.535" v="1197" actId="6549"/>
        <pc:sldMkLst>
          <pc:docMk/>
          <pc:sldMk cId="2806257027" sldId="256"/>
        </pc:sldMkLst>
        <pc:spChg chg="mod">
          <ac:chgData name="Felipe da Costa Pereira" userId="9da7774e-0bca-4473-9368-37b6a1415b57" providerId="ADAL" clId="{37FD1FE1-8824-43C7-B29C-7CF0DF7AFB56}" dt="2022-11-30T11:55:29.535" v="1197" actId="6549"/>
          <ac:spMkLst>
            <pc:docMk/>
            <pc:sldMk cId="2806257027" sldId="256"/>
            <ac:spMk id="2" creationId="{DE3D84FB-5D02-47D2-98FD-4F01A02E2AEA}"/>
          </ac:spMkLst>
        </pc:spChg>
      </pc:sldChg>
      <pc:sldChg chg="addSp delSp modSp mod">
        <pc:chgData name="Felipe da Costa Pereira" userId="9da7774e-0bca-4473-9368-37b6a1415b57" providerId="ADAL" clId="{37FD1FE1-8824-43C7-B29C-7CF0DF7AFB56}" dt="2022-12-05T15:26:30.573" v="2279" actId="20577"/>
        <pc:sldMkLst>
          <pc:docMk/>
          <pc:sldMk cId="2115141650" sldId="279"/>
        </pc:sldMkLst>
        <pc:spChg chg="add mod">
          <ac:chgData name="Felipe da Costa Pereira" userId="9da7774e-0bca-4473-9368-37b6a1415b57" providerId="ADAL" clId="{37FD1FE1-8824-43C7-B29C-7CF0DF7AFB56}" dt="2022-12-05T15:26:30.573" v="2279" actId="20577"/>
          <ac:spMkLst>
            <pc:docMk/>
            <pc:sldMk cId="2115141650" sldId="279"/>
            <ac:spMk id="2" creationId="{18F9A519-DB9B-0C1D-7C32-653319F96548}"/>
          </ac:spMkLst>
        </pc:spChg>
        <pc:spChg chg="mod">
          <ac:chgData name="Felipe da Costa Pereira" userId="9da7774e-0bca-4473-9368-37b6a1415b57" providerId="ADAL" clId="{37FD1FE1-8824-43C7-B29C-7CF0DF7AFB56}" dt="2022-11-30T11:25:56.603" v="176"/>
          <ac:spMkLst>
            <pc:docMk/>
            <pc:sldMk cId="2115141650" sldId="279"/>
            <ac:spMk id="5" creationId="{B130681B-30D1-50E1-DC4D-1CF529B22296}"/>
          </ac:spMkLst>
        </pc:spChg>
        <pc:spChg chg="mod">
          <ac:chgData name="Felipe da Costa Pereira" userId="9da7774e-0bca-4473-9368-37b6a1415b57" providerId="ADAL" clId="{37FD1FE1-8824-43C7-B29C-7CF0DF7AFB56}" dt="2022-11-30T11:25:56.603" v="176"/>
          <ac:spMkLst>
            <pc:docMk/>
            <pc:sldMk cId="2115141650" sldId="279"/>
            <ac:spMk id="6" creationId="{6E6A0E6C-2406-3E26-79AB-AA929C9DF61F}"/>
          </ac:spMkLst>
        </pc:spChg>
        <pc:spChg chg="mod">
          <ac:chgData name="Felipe da Costa Pereira" userId="9da7774e-0bca-4473-9368-37b6a1415b57" providerId="ADAL" clId="{37FD1FE1-8824-43C7-B29C-7CF0DF7AFB56}" dt="2022-11-30T11:26:08.536" v="178"/>
          <ac:spMkLst>
            <pc:docMk/>
            <pc:sldMk cId="2115141650" sldId="279"/>
            <ac:spMk id="9" creationId="{444DF763-CEF0-3CAA-C858-A18B5231B5AB}"/>
          </ac:spMkLst>
        </pc:spChg>
        <pc:spChg chg="mod">
          <ac:chgData name="Felipe da Costa Pereira" userId="9da7774e-0bca-4473-9368-37b6a1415b57" providerId="ADAL" clId="{37FD1FE1-8824-43C7-B29C-7CF0DF7AFB56}" dt="2022-11-30T11:26:08.536" v="178"/>
          <ac:spMkLst>
            <pc:docMk/>
            <pc:sldMk cId="2115141650" sldId="279"/>
            <ac:spMk id="11" creationId="{368AE71E-6611-20E9-EC7A-8B5EEA2B8CB8}"/>
          </ac:spMkLst>
        </pc:spChg>
        <pc:spChg chg="mod">
          <ac:chgData name="Felipe da Costa Pereira" userId="9da7774e-0bca-4473-9368-37b6a1415b57" providerId="ADAL" clId="{37FD1FE1-8824-43C7-B29C-7CF0DF7AFB56}" dt="2022-11-30T11:26:08.536" v="178"/>
          <ac:spMkLst>
            <pc:docMk/>
            <pc:sldMk cId="2115141650" sldId="279"/>
            <ac:spMk id="14" creationId="{0F9E6870-A799-A717-BC27-5E00331F4D21}"/>
          </ac:spMkLst>
        </pc:spChg>
        <pc:spChg chg="add del mod">
          <ac:chgData name="Felipe da Costa Pereira" userId="9da7774e-0bca-4473-9368-37b6a1415b57" providerId="ADAL" clId="{37FD1FE1-8824-43C7-B29C-7CF0DF7AFB56}" dt="2022-11-30T12:11:54.852" v="2070"/>
          <ac:spMkLst>
            <pc:docMk/>
            <pc:sldMk cId="2115141650" sldId="279"/>
            <ac:spMk id="15" creationId="{7B2D51B8-F880-3308-C217-17B987447211}"/>
          </ac:spMkLst>
        </pc:spChg>
        <pc:spChg chg="add del mod">
          <ac:chgData name="Felipe da Costa Pereira" userId="9da7774e-0bca-4473-9368-37b6a1415b57" providerId="ADAL" clId="{37FD1FE1-8824-43C7-B29C-7CF0DF7AFB56}" dt="2022-11-30T12:11:54.852" v="2070"/>
          <ac:spMkLst>
            <pc:docMk/>
            <pc:sldMk cId="2115141650" sldId="279"/>
            <ac:spMk id="16" creationId="{D313908E-BBAF-F9C8-E72D-49EDC084E310}"/>
          </ac:spMkLst>
        </pc:spChg>
        <pc:spChg chg="add del mod">
          <ac:chgData name="Felipe da Costa Pereira" userId="9da7774e-0bca-4473-9368-37b6a1415b57" providerId="ADAL" clId="{37FD1FE1-8824-43C7-B29C-7CF0DF7AFB56}" dt="2022-11-30T12:11:54.852" v="2070"/>
          <ac:spMkLst>
            <pc:docMk/>
            <pc:sldMk cId="2115141650" sldId="279"/>
            <ac:spMk id="18" creationId="{BF91FCEE-E926-D704-1783-EBA21E086BAC}"/>
          </ac:spMkLst>
        </pc:spChg>
        <pc:spChg chg="add del mod">
          <ac:chgData name="Felipe da Costa Pereira" userId="9da7774e-0bca-4473-9368-37b6a1415b57" providerId="ADAL" clId="{37FD1FE1-8824-43C7-B29C-7CF0DF7AFB56}" dt="2022-11-30T12:11:54.852" v="2070"/>
          <ac:spMkLst>
            <pc:docMk/>
            <pc:sldMk cId="2115141650" sldId="279"/>
            <ac:spMk id="19" creationId="{AC389156-ECB4-53D1-4244-7B953CBAADD6}"/>
          </ac:spMkLst>
        </pc:spChg>
        <pc:spChg chg="add del mod">
          <ac:chgData name="Felipe da Costa Pereira" userId="9da7774e-0bca-4473-9368-37b6a1415b57" providerId="ADAL" clId="{37FD1FE1-8824-43C7-B29C-7CF0DF7AFB56}" dt="2022-11-30T12:11:54.852" v="2070"/>
          <ac:spMkLst>
            <pc:docMk/>
            <pc:sldMk cId="2115141650" sldId="279"/>
            <ac:spMk id="20" creationId="{3E05BC74-433D-D1ED-B804-3CBAE69901B6}"/>
          </ac:spMkLst>
        </pc:spChg>
        <pc:spChg chg="add del mod">
          <ac:chgData name="Felipe da Costa Pereira" userId="9da7774e-0bca-4473-9368-37b6a1415b57" providerId="ADAL" clId="{37FD1FE1-8824-43C7-B29C-7CF0DF7AFB56}" dt="2022-11-30T12:11:54.852" v="2070"/>
          <ac:spMkLst>
            <pc:docMk/>
            <pc:sldMk cId="2115141650" sldId="279"/>
            <ac:spMk id="21" creationId="{5401AD13-E0AE-D7C8-C379-26E1C51B657E}"/>
          </ac:spMkLst>
        </pc:spChg>
        <pc:spChg chg="add del mod">
          <ac:chgData name="Felipe da Costa Pereira" userId="9da7774e-0bca-4473-9368-37b6a1415b57" providerId="ADAL" clId="{37FD1FE1-8824-43C7-B29C-7CF0DF7AFB56}" dt="2022-11-30T12:11:54.852" v="2070"/>
          <ac:spMkLst>
            <pc:docMk/>
            <pc:sldMk cId="2115141650" sldId="279"/>
            <ac:spMk id="22" creationId="{E5D6B0D8-80F9-C3F9-C6BE-8F7B78E6075C}"/>
          </ac:spMkLst>
        </pc:spChg>
        <pc:spChg chg="add del mod">
          <ac:chgData name="Felipe da Costa Pereira" userId="9da7774e-0bca-4473-9368-37b6a1415b57" providerId="ADAL" clId="{37FD1FE1-8824-43C7-B29C-7CF0DF7AFB56}" dt="2022-11-30T12:11:54.852" v="2070"/>
          <ac:spMkLst>
            <pc:docMk/>
            <pc:sldMk cId="2115141650" sldId="279"/>
            <ac:spMk id="23" creationId="{A4219EF6-8466-C370-680B-556DD0EDE2C0}"/>
          </ac:spMkLst>
        </pc:spChg>
        <pc:spChg chg="add del mod">
          <ac:chgData name="Felipe da Costa Pereira" userId="9da7774e-0bca-4473-9368-37b6a1415b57" providerId="ADAL" clId="{37FD1FE1-8824-43C7-B29C-7CF0DF7AFB56}" dt="2022-11-30T12:11:54.852" v="2070"/>
          <ac:spMkLst>
            <pc:docMk/>
            <pc:sldMk cId="2115141650" sldId="279"/>
            <ac:spMk id="24" creationId="{164E6D40-C883-187E-B3EC-DC5606A0237A}"/>
          </ac:spMkLst>
        </pc:spChg>
        <pc:spChg chg="add del mod">
          <ac:chgData name="Felipe da Costa Pereira" userId="9da7774e-0bca-4473-9368-37b6a1415b57" providerId="ADAL" clId="{37FD1FE1-8824-43C7-B29C-7CF0DF7AFB56}" dt="2022-11-30T12:11:54.852" v="2070"/>
          <ac:spMkLst>
            <pc:docMk/>
            <pc:sldMk cId="2115141650" sldId="279"/>
            <ac:spMk id="25" creationId="{D5DA4225-5CDB-2D3A-B4A3-ED6FFB0BBE0D}"/>
          </ac:spMkLst>
        </pc:spChg>
        <pc:spChg chg="add del mod">
          <ac:chgData name="Felipe da Costa Pereira" userId="9da7774e-0bca-4473-9368-37b6a1415b57" providerId="ADAL" clId="{37FD1FE1-8824-43C7-B29C-7CF0DF7AFB56}" dt="2022-11-30T12:11:54.852" v="2070"/>
          <ac:spMkLst>
            <pc:docMk/>
            <pc:sldMk cId="2115141650" sldId="279"/>
            <ac:spMk id="26" creationId="{ABD305A3-A7EC-EB92-C5A8-3B283C2FD571}"/>
          </ac:spMkLst>
        </pc:spChg>
        <pc:spChg chg="add del mod">
          <ac:chgData name="Felipe da Costa Pereira" userId="9da7774e-0bca-4473-9368-37b6a1415b57" providerId="ADAL" clId="{37FD1FE1-8824-43C7-B29C-7CF0DF7AFB56}" dt="2022-11-30T12:11:54.852" v="2070"/>
          <ac:spMkLst>
            <pc:docMk/>
            <pc:sldMk cId="2115141650" sldId="279"/>
            <ac:spMk id="27" creationId="{CFFC3023-01EA-41BD-0EC6-DA3B90AC73AA}"/>
          </ac:spMkLst>
        </pc:spChg>
        <pc:spChg chg="add del mod">
          <ac:chgData name="Felipe da Costa Pereira" userId="9da7774e-0bca-4473-9368-37b6a1415b57" providerId="ADAL" clId="{37FD1FE1-8824-43C7-B29C-7CF0DF7AFB56}" dt="2022-11-30T12:11:54.852" v="2070"/>
          <ac:spMkLst>
            <pc:docMk/>
            <pc:sldMk cId="2115141650" sldId="279"/>
            <ac:spMk id="28" creationId="{FE188C97-7A0E-458E-66DF-76282FDAB53D}"/>
          </ac:spMkLst>
        </pc:spChg>
        <pc:spChg chg="add del mod">
          <ac:chgData name="Felipe da Costa Pereira" userId="9da7774e-0bca-4473-9368-37b6a1415b57" providerId="ADAL" clId="{37FD1FE1-8824-43C7-B29C-7CF0DF7AFB56}" dt="2022-11-30T12:11:54.852" v="2070"/>
          <ac:spMkLst>
            <pc:docMk/>
            <pc:sldMk cId="2115141650" sldId="279"/>
            <ac:spMk id="29" creationId="{546ADB84-41CE-3BB5-DF59-5BD2C2194FFD}"/>
          </ac:spMkLst>
        </pc:spChg>
        <pc:spChg chg="add del mod">
          <ac:chgData name="Felipe da Costa Pereira" userId="9da7774e-0bca-4473-9368-37b6a1415b57" providerId="ADAL" clId="{37FD1FE1-8824-43C7-B29C-7CF0DF7AFB56}" dt="2022-11-30T12:11:54.852" v="2070"/>
          <ac:spMkLst>
            <pc:docMk/>
            <pc:sldMk cId="2115141650" sldId="279"/>
            <ac:spMk id="30" creationId="{3E92932C-B488-D5F4-EB57-B0FF56B42CFA}"/>
          </ac:spMkLst>
        </pc:spChg>
        <pc:spChg chg="add del mod">
          <ac:chgData name="Felipe da Costa Pereira" userId="9da7774e-0bca-4473-9368-37b6a1415b57" providerId="ADAL" clId="{37FD1FE1-8824-43C7-B29C-7CF0DF7AFB56}" dt="2022-11-30T12:11:54.852" v="2070"/>
          <ac:spMkLst>
            <pc:docMk/>
            <pc:sldMk cId="2115141650" sldId="279"/>
            <ac:spMk id="31" creationId="{B0250421-C846-2D56-05F4-2422BF1D150B}"/>
          </ac:spMkLst>
        </pc:spChg>
        <pc:spChg chg="add del mod">
          <ac:chgData name="Felipe da Costa Pereira" userId="9da7774e-0bca-4473-9368-37b6a1415b57" providerId="ADAL" clId="{37FD1FE1-8824-43C7-B29C-7CF0DF7AFB56}" dt="2022-11-30T12:11:54.852" v="2070"/>
          <ac:spMkLst>
            <pc:docMk/>
            <pc:sldMk cId="2115141650" sldId="279"/>
            <ac:spMk id="32" creationId="{26FD6130-E45D-E754-9D4F-B856C548038B}"/>
          </ac:spMkLst>
        </pc:spChg>
        <pc:spChg chg="add del mod">
          <ac:chgData name="Felipe da Costa Pereira" userId="9da7774e-0bca-4473-9368-37b6a1415b57" providerId="ADAL" clId="{37FD1FE1-8824-43C7-B29C-7CF0DF7AFB56}" dt="2022-11-30T12:11:54.852" v="2070"/>
          <ac:spMkLst>
            <pc:docMk/>
            <pc:sldMk cId="2115141650" sldId="279"/>
            <ac:spMk id="33" creationId="{84D9D634-1701-DF11-DF4C-08D55ED075D5}"/>
          </ac:spMkLst>
        </pc:spChg>
        <pc:spChg chg="add del mod">
          <ac:chgData name="Felipe da Costa Pereira" userId="9da7774e-0bca-4473-9368-37b6a1415b57" providerId="ADAL" clId="{37FD1FE1-8824-43C7-B29C-7CF0DF7AFB56}" dt="2022-11-30T12:11:54.852" v="2070"/>
          <ac:spMkLst>
            <pc:docMk/>
            <pc:sldMk cId="2115141650" sldId="279"/>
            <ac:spMk id="34" creationId="{6E2B7686-6021-9A7B-2394-2F4E9912714B}"/>
          </ac:spMkLst>
        </pc:spChg>
        <pc:spChg chg="add del mod">
          <ac:chgData name="Felipe da Costa Pereira" userId="9da7774e-0bca-4473-9368-37b6a1415b57" providerId="ADAL" clId="{37FD1FE1-8824-43C7-B29C-7CF0DF7AFB56}" dt="2022-11-30T12:11:54.852" v="2070"/>
          <ac:spMkLst>
            <pc:docMk/>
            <pc:sldMk cId="2115141650" sldId="279"/>
            <ac:spMk id="35" creationId="{1AAAE32F-03B9-1CF8-0F33-14DE1BC2196C}"/>
          </ac:spMkLst>
        </pc:spChg>
        <pc:spChg chg="add del mod">
          <ac:chgData name="Felipe da Costa Pereira" userId="9da7774e-0bca-4473-9368-37b6a1415b57" providerId="ADAL" clId="{37FD1FE1-8824-43C7-B29C-7CF0DF7AFB56}" dt="2022-11-30T12:11:54.852" v="2070"/>
          <ac:spMkLst>
            <pc:docMk/>
            <pc:sldMk cId="2115141650" sldId="279"/>
            <ac:spMk id="36" creationId="{317FF41F-534F-242C-2ACF-600813243364}"/>
          </ac:spMkLst>
        </pc:spChg>
        <pc:spChg chg="add del mod">
          <ac:chgData name="Felipe da Costa Pereira" userId="9da7774e-0bca-4473-9368-37b6a1415b57" providerId="ADAL" clId="{37FD1FE1-8824-43C7-B29C-7CF0DF7AFB56}" dt="2022-11-30T12:11:54.852" v="2070"/>
          <ac:spMkLst>
            <pc:docMk/>
            <pc:sldMk cId="2115141650" sldId="279"/>
            <ac:spMk id="37" creationId="{FD3F7354-2099-3503-7908-B5A4F4DC7C57}"/>
          </ac:spMkLst>
        </pc:spChg>
        <pc:spChg chg="add del mod">
          <ac:chgData name="Felipe da Costa Pereira" userId="9da7774e-0bca-4473-9368-37b6a1415b57" providerId="ADAL" clId="{37FD1FE1-8824-43C7-B29C-7CF0DF7AFB56}" dt="2022-11-30T12:11:54.852" v="2070"/>
          <ac:spMkLst>
            <pc:docMk/>
            <pc:sldMk cId="2115141650" sldId="279"/>
            <ac:spMk id="38" creationId="{609899CD-FDB4-7457-48B2-8E2DFA4E69F4}"/>
          </ac:spMkLst>
        </pc:spChg>
        <pc:spChg chg="add del mod">
          <ac:chgData name="Felipe da Costa Pereira" userId="9da7774e-0bca-4473-9368-37b6a1415b57" providerId="ADAL" clId="{37FD1FE1-8824-43C7-B29C-7CF0DF7AFB56}" dt="2022-11-30T12:11:54.852" v="2070"/>
          <ac:spMkLst>
            <pc:docMk/>
            <pc:sldMk cId="2115141650" sldId="279"/>
            <ac:spMk id="39" creationId="{816716AE-554E-A953-B932-C73956F87298}"/>
          </ac:spMkLst>
        </pc:spChg>
        <pc:spChg chg="add del mod">
          <ac:chgData name="Felipe da Costa Pereira" userId="9da7774e-0bca-4473-9368-37b6a1415b57" providerId="ADAL" clId="{37FD1FE1-8824-43C7-B29C-7CF0DF7AFB56}" dt="2022-11-30T12:11:54.852" v="2070"/>
          <ac:spMkLst>
            <pc:docMk/>
            <pc:sldMk cId="2115141650" sldId="279"/>
            <ac:spMk id="40" creationId="{E0FCBD7C-F7A7-F029-9D45-55E47BE3F798}"/>
          </ac:spMkLst>
        </pc:spChg>
        <pc:grpChg chg="add mod">
          <ac:chgData name="Felipe da Costa Pereira" userId="9da7774e-0bca-4473-9368-37b6a1415b57" providerId="ADAL" clId="{37FD1FE1-8824-43C7-B29C-7CF0DF7AFB56}" dt="2022-11-30T11:25:59.209" v="177" actId="1076"/>
          <ac:grpSpMkLst>
            <pc:docMk/>
            <pc:sldMk cId="2115141650" sldId="279"/>
            <ac:grpSpMk id="3" creationId="{1D3C97E5-F690-0370-22F2-26D0FE11D79E}"/>
          </ac:grpSpMkLst>
        </pc:grpChg>
        <pc:grpChg chg="add mod">
          <ac:chgData name="Felipe da Costa Pereira" userId="9da7774e-0bca-4473-9368-37b6a1415b57" providerId="ADAL" clId="{37FD1FE1-8824-43C7-B29C-7CF0DF7AFB56}" dt="2022-11-30T11:26:10.228" v="179" actId="1076"/>
          <ac:grpSpMkLst>
            <pc:docMk/>
            <pc:sldMk cId="2115141650" sldId="279"/>
            <ac:grpSpMk id="7" creationId="{02E5BFC6-CC30-983C-18BA-DDC7374A9B43}"/>
          </ac:grpSpMkLst>
        </pc:grpChg>
        <pc:grpChg chg="mod">
          <ac:chgData name="Felipe da Costa Pereira" userId="9da7774e-0bca-4473-9368-37b6a1415b57" providerId="ADAL" clId="{37FD1FE1-8824-43C7-B29C-7CF0DF7AFB56}" dt="2022-11-30T11:26:08.536" v="178"/>
          <ac:grpSpMkLst>
            <pc:docMk/>
            <pc:sldMk cId="2115141650" sldId="279"/>
            <ac:grpSpMk id="8" creationId="{87BCE0EA-1314-E38A-EAC3-84BCCBF1F4FE}"/>
          </ac:grpSpMkLst>
        </pc:grpChg>
        <pc:grpChg chg="add mod">
          <ac:chgData name="Felipe da Costa Pereira" userId="9da7774e-0bca-4473-9368-37b6a1415b57" providerId="ADAL" clId="{37FD1FE1-8824-43C7-B29C-7CF0DF7AFB56}" dt="2022-11-30T11:26:10.228" v="179" actId="1076"/>
          <ac:grpSpMkLst>
            <pc:docMk/>
            <pc:sldMk cId="2115141650" sldId="279"/>
            <ac:grpSpMk id="12" creationId="{283F8021-D285-C02D-ED56-BA82DFBB3B78}"/>
          </ac:grpSpMkLst>
        </pc:grpChg>
        <pc:picChg chg="mod">
          <ac:chgData name="Felipe da Costa Pereira" userId="9da7774e-0bca-4473-9368-37b6a1415b57" providerId="ADAL" clId="{37FD1FE1-8824-43C7-B29C-7CF0DF7AFB56}" dt="2022-11-30T11:25:56.603" v="176"/>
          <ac:picMkLst>
            <pc:docMk/>
            <pc:sldMk cId="2115141650" sldId="279"/>
            <ac:picMk id="4" creationId="{DA9BEBE1-1EFD-245E-C0FF-C1667DC03FE9}"/>
          </ac:picMkLst>
        </pc:picChg>
        <pc:picChg chg="mod">
          <ac:chgData name="Felipe da Costa Pereira" userId="9da7774e-0bca-4473-9368-37b6a1415b57" providerId="ADAL" clId="{37FD1FE1-8824-43C7-B29C-7CF0DF7AFB56}" dt="2022-11-30T11:26:08.536" v="178"/>
          <ac:picMkLst>
            <pc:docMk/>
            <pc:sldMk cId="2115141650" sldId="279"/>
            <ac:picMk id="10" creationId="{98B501DD-71A3-BCC0-CAC1-CA1632D2EE65}"/>
          </ac:picMkLst>
        </pc:picChg>
        <pc:picChg chg="mod">
          <ac:chgData name="Felipe da Costa Pereira" userId="9da7774e-0bca-4473-9368-37b6a1415b57" providerId="ADAL" clId="{37FD1FE1-8824-43C7-B29C-7CF0DF7AFB56}" dt="2022-11-30T11:26:08.536" v="178"/>
          <ac:picMkLst>
            <pc:docMk/>
            <pc:sldMk cId="2115141650" sldId="279"/>
            <ac:picMk id="13" creationId="{03819C2D-96D4-3049-32D2-A8D6E0833D8F}"/>
          </ac:picMkLst>
        </pc:picChg>
      </pc:sldChg>
      <pc:sldChg chg="addSp delSp modSp mod">
        <pc:chgData name="Felipe da Costa Pereira" userId="9da7774e-0bca-4473-9368-37b6a1415b57" providerId="ADAL" clId="{37FD1FE1-8824-43C7-B29C-7CF0DF7AFB56}" dt="2022-11-30T12:12:16.777" v="2094" actId="20577"/>
        <pc:sldMkLst>
          <pc:docMk/>
          <pc:sldMk cId="1978385361" sldId="280"/>
        </pc:sldMkLst>
        <pc:spChg chg="mod">
          <ac:chgData name="Felipe da Costa Pereira" userId="9da7774e-0bca-4473-9368-37b6a1415b57" providerId="ADAL" clId="{37FD1FE1-8824-43C7-B29C-7CF0DF7AFB56}" dt="2022-11-30T12:08:25.088" v="1754" actId="1076"/>
          <ac:spMkLst>
            <pc:docMk/>
            <pc:sldMk cId="1978385361" sldId="280"/>
            <ac:spMk id="2" creationId="{D35ABC88-7550-483F-A6A1-D2F3415BDC5C}"/>
          </ac:spMkLst>
        </pc:spChg>
        <pc:spChg chg="mod">
          <ac:chgData name="Felipe da Costa Pereira" userId="9da7774e-0bca-4473-9368-37b6a1415b57" providerId="ADAL" clId="{37FD1FE1-8824-43C7-B29C-7CF0DF7AFB56}" dt="2022-11-30T12:12:16.777" v="2094" actId="20577"/>
          <ac:spMkLst>
            <pc:docMk/>
            <pc:sldMk cId="1978385361" sldId="280"/>
            <ac:spMk id="3" creationId="{5EC130BB-88C1-4FFA-BEE6-0F1264823181}"/>
          </ac:spMkLst>
        </pc:spChg>
        <pc:spChg chg="add del mod">
          <ac:chgData name="Felipe da Costa Pereira" userId="9da7774e-0bca-4473-9368-37b6a1415b57" providerId="ADAL" clId="{37FD1FE1-8824-43C7-B29C-7CF0DF7AFB56}" dt="2022-11-30T12:12:02.503" v="2081" actId="478"/>
          <ac:spMkLst>
            <pc:docMk/>
            <pc:sldMk cId="1978385361" sldId="280"/>
            <ac:spMk id="4" creationId="{E2B00F15-EB91-1EA0-55CD-213DEDA9BEF7}"/>
          </ac:spMkLst>
        </pc:spChg>
        <pc:spChg chg="add del mod">
          <ac:chgData name="Felipe da Costa Pereira" userId="9da7774e-0bca-4473-9368-37b6a1415b57" providerId="ADAL" clId="{37FD1FE1-8824-43C7-B29C-7CF0DF7AFB56}" dt="2022-11-30T12:11:59.202" v="2080" actId="478"/>
          <ac:spMkLst>
            <pc:docMk/>
            <pc:sldMk cId="1978385361" sldId="280"/>
            <ac:spMk id="5" creationId="{CABD46C9-0994-F708-FA42-F299C9F48AF5}"/>
          </ac:spMkLst>
        </pc:spChg>
        <pc:spChg chg="add del mod">
          <ac:chgData name="Felipe da Costa Pereira" userId="9da7774e-0bca-4473-9368-37b6a1415b57" providerId="ADAL" clId="{37FD1FE1-8824-43C7-B29C-7CF0DF7AFB56}" dt="2022-11-30T12:05:32.619" v="1397" actId="478"/>
          <ac:spMkLst>
            <pc:docMk/>
            <pc:sldMk cId="1978385361" sldId="280"/>
            <ac:spMk id="6" creationId="{CF42A304-8522-A0AE-55CB-77973CFCB29A}"/>
          </ac:spMkLst>
        </pc:spChg>
        <pc:spChg chg="add del mod">
          <ac:chgData name="Felipe da Costa Pereira" userId="9da7774e-0bca-4473-9368-37b6a1415b57" providerId="ADAL" clId="{37FD1FE1-8824-43C7-B29C-7CF0DF7AFB56}" dt="2022-11-30T12:05:32.619" v="1397" actId="478"/>
          <ac:spMkLst>
            <pc:docMk/>
            <pc:sldMk cId="1978385361" sldId="280"/>
            <ac:spMk id="7" creationId="{DD01B495-FA6A-AB4C-7CCF-75C0D29A94AA}"/>
          </ac:spMkLst>
        </pc:spChg>
        <pc:spChg chg="add del mod">
          <ac:chgData name="Felipe da Costa Pereira" userId="9da7774e-0bca-4473-9368-37b6a1415b57" providerId="ADAL" clId="{37FD1FE1-8824-43C7-B29C-7CF0DF7AFB56}" dt="2022-11-30T12:05:32.619" v="1397" actId="478"/>
          <ac:spMkLst>
            <pc:docMk/>
            <pc:sldMk cId="1978385361" sldId="280"/>
            <ac:spMk id="8" creationId="{CEAA482B-09F1-4D5C-3B56-0F44E757721D}"/>
          </ac:spMkLst>
        </pc:spChg>
        <pc:spChg chg="add del mod">
          <ac:chgData name="Felipe da Costa Pereira" userId="9da7774e-0bca-4473-9368-37b6a1415b57" providerId="ADAL" clId="{37FD1FE1-8824-43C7-B29C-7CF0DF7AFB56}" dt="2022-11-30T12:05:32.619" v="1397" actId="478"/>
          <ac:spMkLst>
            <pc:docMk/>
            <pc:sldMk cId="1978385361" sldId="280"/>
            <ac:spMk id="9" creationId="{D5E64E7D-1AB1-C565-3ECE-F414982209FC}"/>
          </ac:spMkLst>
        </pc:spChg>
        <pc:spChg chg="add del mod">
          <ac:chgData name="Felipe da Costa Pereira" userId="9da7774e-0bca-4473-9368-37b6a1415b57" providerId="ADAL" clId="{37FD1FE1-8824-43C7-B29C-7CF0DF7AFB56}" dt="2022-11-30T12:06:21.978" v="1501" actId="478"/>
          <ac:spMkLst>
            <pc:docMk/>
            <pc:sldMk cId="1978385361" sldId="280"/>
            <ac:spMk id="10" creationId="{4E7F85B8-8ECD-53E9-1741-83B3A7D41E60}"/>
          </ac:spMkLst>
        </pc:spChg>
        <pc:spChg chg="add del mod">
          <ac:chgData name="Felipe da Costa Pereira" userId="9da7774e-0bca-4473-9368-37b6a1415b57" providerId="ADAL" clId="{37FD1FE1-8824-43C7-B29C-7CF0DF7AFB56}" dt="2022-11-30T12:06:21.978" v="1501" actId="478"/>
          <ac:spMkLst>
            <pc:docMk/>
            <pc:sldMk cId="1978385361" sldId="280"/>
            <ac:spMk id="11" creationId="{987F1076-29B5-8FEE-BF1A-E0E76AF82A6D}"/>
          </ac:spMkLst>
        </pc:spChg>
        <pc:spChg chg="add del mod">
          <ac:chgData name="Felipe da Costa Pereira" userId="9da7774e-0bca-4473-9368-37b6a1415b57" providerId="ADAL" clId="{37FD1FE1-8824-43C7-B29C-7CF0DF7AFB56}" dt="2022-11-30T12:11:59.202" v="2080" actId="478"/>
          <ac:spMkLst>
            <pc:docMk/>
            <pc:sldMk cId="1978385361" sldId="280"/>
            <ac:spMk id="12" creationId="{CAA62627-36AE-3F35-05A8-35D88A4B263D}"/>
          </ac:spMkLst>
        </pc:spChg>
        <pc:spChg chg="add del mod">
          <ac:chgData name="Felipe da Costa Pereira" userId="9da7774e-0bca-4473-9368-37b6a1415b57" providerId="ADAL" clId="{37FD1FE1-8824-43C7-B29C-7CF0DF7AFB56}" dt="2022-11-30T12:05:32.619" v="1397" actId="478"/>
          <ac:spMkLst>
            <pc:docMk/>
            <pc:sldMk cId="1978385361" sldId="280"/>
            <ac:spMk id="13" creationId="{398FEEE6-E439-1BBD-AC7A-A0607B414CEA}"/>
          </ac:spMkLst>
        </pc:spChg>
        <pc:spChg chg="add del mod">
          <ac:chgData name="Felipe da Costa Pereira" userId="9da7774e-0bca-4473-9368-37b6a1415b57" providerId="ADAL" clId="{37FD1FE1-8824-43C7-B29C-7CF0DF7AFB56}" dt="2022-11-30T12:05:32.619" v="1397" actId="478"/>
          <ac:spMkLst>
            <pc:docMk/>
            <pc:sldMk cId="1978385361" sldId="280"/>
            <ac:spMk id="14" creationId="{2BBBCDA6-8F01-247B-D98D-6AB36B2AB526}"/>
          </ac:spMkLst>
        </pc:spChg>
        <pc:spChg chg="add del mod">
          <ac:chgData name="Felipe da Costa Pereira" userId="9da7774e-0bca-4473-9368-37b6a1415b57" providerId="ADAL" clId="{37FD1FE1-8824-43C7-B29C-7CF0DF7AFB56}" dt="2022-11-30T12:05:32.619" v="1397" actId="478"/>
          <ac:spMkLst>
            <pc:docMk/>
            <pc:sldMk cId="1978385361" sldId="280"/>
            <ac:spMk id="15" creationId="{86705BE9-9768-BBAD-A232-230EB092AC4A}"/>
          </ac:spMkLst>
        </pc:spChg>
        <pc:spChg chg="add del mod">
          <ac:chgData name="Felipe da Costa Pereira" userId="9da7774e-0bca-4473-9368-37b6a1415b57" providerId="ADAL" clId="{37FD1FE1-8824-43C7-B29C-7CF0DF7AFB56}" dt="2022-11-30T12:05:32.619" v="1397" actId="478"/>
          <ac:spMkLst>
            <pc:docMk/>
            <pc:sldMk cId="1978385361" sldId="280"/>
            <ac:spMk id="16" creationId="{42E4D509-6D33-EB20-A017-118A7DF83A52}"/>
          </ac:spMkLst>
        </pc:spChg>
        <pc:spChg chg="add del mod">
          <ac:chgData name="Felipe da Costa Pereira" userId="9da7774e-0bca-4473-9368-37b6a1415b57" providerId="ADAL" clId="{37FD1FE1-8824-43C7-B29C-7CF0DF7AFB56}" dt="2022-11-30T12:05:32.619" v="1397" actId="478"/>
          <ac:spMkLst>
            <pc:docMk/>
            <pc:sldMk cId="1978385361" sldId="280"/>
            <ac:spMk id="17" creationId="{18979EE1-3C19-6212-CBF5-67335C99852E}"/>
          </ac:spMkLst>
        </pc:spChg>
        <pc:spChg chg="add del mod">
          <ac:chgData name="Felipe da Costa Pereira" userId="9da7774e-0bca-4473-9368-37b6a1415b57" providerId="ADAL" clId="{37FD1FE1-8824-43C7-B29C-7CF0DF7AFB56}" dt="2022-11-30T12:05:32.619" v="1397" actId="478"/>
          <ac:spMkLst>
            <pc:docMk/>
            <pc:sldMk cId="1978385361" sldId="280"/>
            <ac:spMk id="18" creationId="{017D9DC9-5874-E59B-4FF7-C9B2C830AA6A}"/>
          </ac:spMkLst>
        </pc:spChg>
        <pc:spChg chg="add del mod">
          <ac:chgData name="Felipe da Costa Pereira" userId="9da7774e-0bca-4473-9368-37b6a1415b57" providerId="ADAL" clId="{37FD1FE1-8824-43C7-B29C-7CF0DF7AFB56}" dt="2022-11-30T12:05:32.619" v="1397" actId="478"/>
          <ac:spMkLst>
            <pc:docMk/>
            <pc:sldMk cId="1978385361" sldId="280"/>
            <ac:spMk id="19" creationId="{8EC572DF-CA97-023F-C4E0-07176C36383A}"/>
          </ac:spMkLst>
        </pc:spChg>
        <pc:spChg chg="add del mod">
          <ac:chgData name="Felipe da Costa Pereira" userId="9da7774e-0bca-4473-9368-37b6a1415b57" providerId="ADAL" clId="{37FD1FE1-8824-43C7-B29C-7CF0DF7AFB56}" dt="2022-11-30T12:05:32.619" v="1397" actId="478"/>
          <ac:spMkLst>
            <pc:docMk/>
            <pc:sldMk cId="1978385361" sldId="280"/>
            <ac:spMk id="20" creationId="{C8E9BA6F-5B19-87F6-7BC7-6DB78BEB6B9C}"/>
          </ac:spMkLst>
        </pc:spChg>
        <pc:spChg chg="add del mod">
          <ac:chgData name="Felipe da Costa Pereira" userId="9da7774e-0bca-4473-9368-37b6a1415b57" providerId="ADAL" clId="{37FD1FE1-8824-43C7-B29C-7CF0DF7AFB56}" dt="2022-11-30T12:05:32.619" v="1397" actId="478"/>
          <ac:spMkLst>
            <pc:docMk/>
            <pc:sldMk cId="1978385361" sldId="280"/>
            <ac:spMk id="21" creationId="{B7E92B42-7A51-EE45-D380-2427AF3471A4}"/>
          </ac:spMkLst>
        </pc:spChg>
        <pc:spChg chg="add del mod">
          <ac:chgData name="Felipe da Costa Pereira" userId="9da7774e-0bca-4473-9368-37b6a1415b57" providerId="ADAL" clId="{37FD1FE1-8824-43C7-B29C-7CF0DF7AFB56}" dt="2022-11-30T12:05:32.619" v="1397" actId="478"/>
          <ac:spMkLst>
            <pc:docMk/>
            <pc:sldMk cId="1978385361" sldId="280"/>
            <ac:spMk id="22" creationId="{21A5C3B8-4C9B-8EB0-A3FC-F11A19C5B919}"/>
          </ac:spMkLst>
        </pc:spChg>
        <pc:spChg chg="add del mod">
          <ac:chgData name="Felipe da Costa Pereira" userId="9da7774e-0bca-4473-9368-37b6a1415b57" providerId="ADAL" clId="{37FD1FE1-8824-43C7-B29C-7CF0DF7AFB56}" dt="2022-11-30T12:05:32.619" v="1397" actId="478"/>
          <ac:spMkLst>
            <pc:docMk/>
            <pc:sldMk cId="1978385361" sldId="280"/>
            <ac:spMk id="23" creationId="{5EC771A8-886C-4EFD-5CA3-1C20336D56B4}"/>
          </ac:spMkLst>
        </pc:spChg>
        <pc:spChg chg="add del mod">
          <ac:chgData name="Felipe da Costa Pereira" userId="9da7774e-0bca-4473-9368-37b6a1415b57" providerId="ADAL" clId="{37FD1FE1-8824-43C7-B29C-7CF0DF7AFB56}" dt="2022-11-30T12:05:32.619" v="1397" actId="478"/>
          <ac:spMkLst>
            <pc:docMk/>
            <pc:sldMk cId="1978385361" sldId="280"/>
            <ac:spMk id="24" creationId="{7F76C198-A783-95D8-2487-DDA72396B334}"/>
          </ac:spMkLst>
        </pc:spChg>
        <pc:spChg chg="add del mod">
          <ac:chgData name="Felipe da Costa Pereira" userId="9da7774e-0bca-4473-9368-37b6a1415b57" providerId="ADAL" clId="{37FD1FE1-8824-43C7-B29C-7CF0DF7AFB56}" dt="2022-11-30T12:05:32.619" v="1397" actId="478"/>
          <ac:spMkLst>
            <pc:docMk/>
            <pc:sldMk cId="1978385361" sldId="280"/>
            <ac:spMk id="25" creationId="{E7671668-7EDB-B003-1540-06CF49FBDB45}"/>
          </ac:spMkLst>
        </pc:spChg>
        <pc:spChg chg="add del mod">
          <ac:chgData name="Felipe da Costa Pereira" userId="9da7774e-0bca-4473-9368-37b6a1415b57" providerId="ADAL" clId="{37FD1FE1-8824-43C7-B29C-7CF0DF7AFB56}" dt="2022-11-30T12:05:32.619" v="1397" actId="478"/>
          <ac:spMkLst>
            <pc:docMk/>
            <pc:sldMk cId="1978385361" sldId="280"/>
            <ac:spMk id="26" creationId="{6E6D6061-4DC8-061D-3101-42A8C953D290}"/>
          </ac:spMkLst>
        </pc:spChg>
        <pc:spChg chg="add del mod">
          <ac:chgData name="Felipe da Costa Pereira" userId="9da7774e-0bca-4473-9368-37b6a1415b57" providerId="ADAL" clId="{37FD1FE1-8824-43C7-B29C-7CF0DF7AFB56}" dt="2022-11-30T12:11:59.202" v="2080" actId="478"/>
          <ac:spMkLst>
            <pc:docMk/>
            <pc:sldMk cId="1978385361" sldId="280"/>
            <ac:spMk id="27" creationId="{C7FF76F4-8EE5-CBB1-32AA-13C8801AFA97}"/>
          </ac:spMkLst>
        </pc:spChg>
        <pc:spChg chg="add del mod">
          <ac:chgData name="Felipe da Costa Pereira" userId="9da7774e-0bca-4473-9368-37b6a1415b57" providerId="ADAL" clId="{37FD1FE1-8824-43C7-B29C-7CF0DF7AFB56}" dt="2022-11-30T12:11:59.202" v="2080" actId="478"/>
          <ac:spMkLst>
            <pc:docMk/>
            <pc:sldMk cId="1978385361" sldId="280"/>
            <ac:spMk id="28" creationId="{49D06E74-CBC7-FF9F-8F15-3FA772D5E97E}"/>
          </ac:spMkLst>
        </pc:spChg>
        <pc:spChg chg="add del mod">
          <ac:chgData name="Felipe da Costa Pereira" userId="9da7774e-0bca-4473-9368-37b6a1415b57" providerId="ADAL" clId="{37FD1FE1-8824-43C7-B29C-7CF0DF7AFB56}" dt="2022-11-30T12:06:06.563" v="1488" actId="478"/>
          <ac:spMkLst>
            <pc:docMk/>
            <pc:sldMk cId="1978385361" sldId="280"/>
            <ac:spMk id="29" creationId="{095DF765-C0AC-B1D6-27B0-2B1C843B3F13}"/>
          </ac:spMkLst>
        </pc:spChg>
        <pc:spChg chg="add del mod">
          <ac:chgData name="Felipe da Costa Pereira" userId="9da7774e-0bca-4473-9368-37b6a1415b57" providerId="ADAL" clId="{37FD1FE1-8824-43C7-B29C-7CF0DF7AFB56}" dt="2022-11-30T12:11:59.202" v="2080" actId="478"/>
          <ac:spMkLst>
            <pc:docMk/>
            <pc:sldMk cId="1978385361" sldId="280"/>
            <ac:spMk id="30" creationId="{6A037718-E283-86FB-83E8-516EC37C7B61}"/>
          </ac:spMkLst>
        </pc:spChg>
        <pc:spChg chg="add del mod">
          <ac:chgData name="Felipe da Costa Pereira" userId="9da7774e-0bca-4473-9368-37b6a1415b57" providerId="ADAL" clId="{37FD1FE1-8824-43C7-B29C-7CF0DF7AFB56}" dt="2022-11-30T12:06:17.579" v="1500" actId="478"/>
          <ac:spMkLst>
            <pc:docMk/>
            <pc:sldMk cId="1978385361" sldId="280"/>
            <ac:spMk id="31" creationId="{970C75FD-71E4-8F2F-117A-CADD51B4F776}"/>
          </ac:spMkLst>
        </pc:spChg>
        <pc:spChg chg="add del mod">
          <ac:chgData name="Felipe da Costa Pereira" userId="9da7774e-0bca-4473-9368-37b6a1415b57" providerId="ADAL" clId="{37FD1FE1-8824-43C7-B29C-7CF0DF7AFB56}" dt="2022-11-30T12:11:59.202" v="2080" actId="478"/>
          <ac:spMkLst>
            <pc:docMk/>
            <pc:sldMk cId="1978385361" sldId="280"/>
            <ac:spMk id="32" creationId="{6D8B78C1-303E-4A32-BD11-741D6D9AB93F}"/>
          </ac:spMkLst>
        </pc:spChg>
        <pc:spChg chg="add del mod">
          <ac:chgData name="Felipe da Costa Pereira" userId="9da7774e-0bca-4473-9368-37b6a1415b57" providerId="ADAL" clId="{37FD1FE1-8824-43C7-B29C-7CF0DF7AFB56}" dt="2022-11-30T12:11:59.202" v="2080" actId="478"/>
          <ac:spMkLst>
            <pc:docMk/>
            <pc:sldMk cId="1978385361" sldId="280"/>
            <ac:spMk id="33" creationId="{7C75E183-BDD8-9986-B9D1-CE5EFB93F1D9}"/>
          </ac:spMkLst>
        </pc:spChg>
        <pc:spChg chg="add mod">
          <ac:chgData name="Felipe da Costa Pereira" userId="9da7774e-0bca-4473-9368-37b6a1415b57" providerId="ADAL" clId="{37FD1FE1-8824-43C7-B29C-7CF0DF7AFB56}" dt="2022-11-30T12:06:27.596" v="1503" actId="571"/>
          <ac:spMkLst>
            <pc:docMk/>
            <pc:sldMk cId="1978385361" sldId="280"/>
            <ac:spMk id="34" creationId="{82347360-9D36-E475-C8D7-DE1843832980}"/>
          </ac:spMkLst>
        </pc:spChg>
        <pc:spChg chg="add del mod">
          <ac:chgData name="Felipe da Costa Pereira" userId="9da7774e-0bca-4473-9368-37b6a1415b57" providerId="ADAL" clId="{37FD1FE1-8824-43C7-B29C-7CF0DF7AFB56}" dt="2022-11-30T12:11:59.202" v="2080" actId="478"/>
          <ac:spMkLst>
            <pc:docMk/>
            <pc:sldMk cId="1978385361" sldId="280"/>
            <ac:spMk id="35" creationId="{6D3F68F0-82BA-A9C0-E02D-FD1E929BFBCE}"/>
          </ac:spMkLst>
        </pc:spChg>
        <pc:spChg chg="add del mod">
          <ac:chgData name="Felipe da Costa Pereira" userId="9da7774e-0bca-4473-9368-37b6a1415b57" providerId="ADAL" clId="{37FD1FE1-8824-43C7-B29C-7CF0DF7AFB56}" dt="2022-11-30T12:11:59.202" v="2080" actId="478"/>
          <ac:spMkLst>
            <pc:docMk/>
            <pc:sldMk cId="1978385361" sldId="280"/>
            <ac:spMk id="36" creationId="{1862378E-2335-2A99-5CE5-F5C0E28406E7}"/>
          </ac:spMkLst>
        </pc:spChg>
        <pc:spChg chg="add del mod">
          <ac:chgData name="Felipe da Costa Pereira" userId="9da7774e-0bca-4473-9368-37b6a1415b57" providerId="ADAL" clId="{37FD1FE1-8824-43C7-B29C-7CF0DF7AFB56}" dt="2022-11-30T12:11:59.202" v="2080" actId="478"/>
          <ac:spMkLst>
            <pc:docMk/>
            <pc:sldMk cId="1978385361" sldId="280"/>
            <ac:spMk id="37" creationId="{A19E0893-6F85-9F33-EA9E-E5A827F7DF31}"/>
          </ac:spMkLst>
        </pc:spChg>
        <pc:spChg chg="add del mod">
          <ac:chgData name="Felipe da Costa Pereira" userId="9da7774e-0bca-4473-9368-37b6a1415b57" providerId="ADAL" clId="{37FD1FE1-8824-43C7-B29C-7CF0DF7AFB56}" dt="2022-11-30T12:11:59.202" v="2080" actId="478"/>
          <ac:spMkLst>
            <pc:docMk/>
            <pc:sldMk cId="1978385361" sldId="280"/>
            <ac:spMk id="38" creationId="{AEA78D53-80DE-37CF-94DA-13F2AB039113}"/>
          </ac:spMkLst>
        </pc:spChg>
        <pc:spChg chg="add del mod">
          <ac:chgData name="Felipe da Costa Pereira" userId="9da7774e-0bca-4473-9368-37b6a1415b57" providerId="ADAL" clId="{37FD1FE1-8824-43C7-B29C-7CF0DF7AFB56}" dt="2022-11-30T12:11:59.202" v="2080" actId="478"/>
          <ac:spMkLst>
            <pc:docMk/>
            <pc:sldMk cId="1978385361" sldId="280"/>
            <ac:spMk id="39" creationId="{FE40872C-30BB-80B3-76E9-CC4ECAA7D0AA}"/>
          </ac:spMkLst>
        </pc:spChg>
        <pc:spChg chg="add del mod">
          <ac:chgData name="Felipe da Costa Pereira" userId="9da7774e-0bca-4473-9368-37b6a1415b57" providerId="ADAL" clId="{37FD1FE1-8824-43C7-B29C-7CF0DF7AFB56}" dt="2022-11-30T12:11:59.202" v="2080" actId="478"/>
          <ac:spMkLst>
            <pc:docMk/>
            <pc:sldMk cId="1978385361" sldId="280"/>
            <ac:spMk id="40" creationId="{7E494EA7-55A4-4816-EB07-8A1333715BEE}"/>
          </ac:spMkLst>
        </pc:spChg>
        <pc:spChg chg="add del mod">
          <ac:chgData name="Felipe da Costa Pereira" userId="9da7774e-0bca-4473-9368-37b6a1415b57" providerId="ADAL" clId="{37FD1FE1-8824-43C7-B29C-7CF0DF7AFB56}" dt="2022-11-30T12:11:59.202" v="2080" actId="478"/>
          <ac:spMkLst>
            <pc:docMk/>
            <pc:sldMk cId="1978385361" sldId="280"/>
            <ac:spMk id="41" creationId="{22DCC563-5A7F-4A0D-E35E-6F7C360EAAEB}"/>
          </ac:spMkLst>
        </pc:spChg>
        <pc:spChg chg="add del mod">
          <ac:chgData name="Felipe da Costa Pereira" userId="9da7774e-0bca-4473-9368-37b6a1415b57" providerId="ADAL" clId="{37FD1FE1-8824-43C7-B29C-7CF0DF7AFB56}" dt="2022-11-30T12:11:59.202" v="2080" actId="478"/>
          <ac:spMkLst>
            <pc:docMk/>
            <pc:sldMk cId="1978385361" sldId="280"/>
            <ac:spMk id="42" creationId="{B293CBC8-8020-CC0C-2B9A-89C5779AF2D2}"/>
          </ac:spMkLst>
        </pc:spChg>
        <pc:spChg chg="add del mod">
          <ac:chgData name="Felipe da Costa Pereira" userId="9da7774e-0bca-4473-9368-37b6a1415b57" providerId="ADAL" clId="{37FD1FE1-8824-43C7-B29C-7CF0DF7AFB56}" dt="2022-11-30T12:11:59.202" v="2080" actId="478"/>
          <ac:spMkLst>
            <pc:docMk/>
            <pc:sldMk cId="1978385361" sldId="280"/>
            <ac:spMk id="43" creationId="{BF019A95-8E46-D86E-38A2-FCAD05F12D6B}"/>
          </ac:spMkLst>
        </pc:spChg>
        <pc:spChg chg="add del mod">
          <ac:chgData name="Felipe da Costa Pereira" userId="9da7774e-0bca-4473-9368-37b6a1415b57" providerId="ADAL" clId="{37FD1FE1-8824-43C7-B29C-7CF0DF7AFB56}" dt="2022-11-30T12:11:59.202" v="2080" actId="478"/>
          <ac:spMkLst>
            <pc:docMk/>
            <pc:sldMk cId="1978385361" sldId="280"/>
            <ac:spMk id="44" creationId="{544B98C8-507A-2247-5262-5B4B0EA16434}"/>
          </ac:spMkLst>
        </pc:spChg>
        <pc:spChg chg="add del mod">
          <ac:chgData name="Felipe da Costa Pereira" userId="9da7774e-0bca-4473-9368-37b6a1415b57" providerId="ADAL" clId="{37FD1FE1-8824-43C7-B29C-7CF0DF7AFB56}" dt="2022-11-30T12:11:59.202" v="2080" actId="478"/>
          <ac:spMkLst>
            <pc:docMk/>
            <pc:sldMk cId="1978385361" sldId="280"/>
            <ac:spMk id="45" creationId="{19FB428F-8ACB-D9FB-EC91-B8285B9E7964}"/>
          </ac:spMkLst>
        </pc:spChg>
        <pc:spChg chg="add del mod">
          <ac:chgData name="Felipe da Costa Pereira" userId="9da7774e-0bca-4473-9368-37b6a1415b57" providerId="ADAL" clId="{37FD1FE1-8824-43C7-B29C-7CF0DF7AFB56}" dt="2022-11-30T12:11:59.202" v="2080" actId="478"/>
          <ac:spMkLst>
            <pc:docMk/>
            <pc:sldMk cId="1978385361" sldId="280"/>
            <ac:spMk id="46" creationId="{54D52B92-7363-7424-9CF4-2EBCDC77DA1D}"/>
          </ac:spMkLst>
        </pc:spChg>
        <pc:spChg chg="add del mod">
          <ac:chgData name="Felipe da Costa Pereira" userId="9da7774e-0bca-4473-9368-37b6a1415b57" providerId="ADAL" clId="{37FD1FE1-8824-43C7-B29C-7CF0DF7AFB56}" dt="2022-11-30T12:11:59.202" v="2080" actId="478"/>
          <ac:spMkLst>
            <pc:docMk/>
            <pc:sldMk cId="1978385361" sldId="280"/>
            <ac:spMk id="47" creationId="{E08A2A63-0A2A-D046-75F6-E46D5678B8AD}"/>
          </ac:spMkLst>
        </pc:spChg>
        <pc:spChg chg="add del mod">
          <ac:chgData name="Felipe da Costa Pereira" userId="9da7774e-0bca-4473-9368-37b6a1415b57" providerId="ADAL" clId="{37FD1FE1-8824-43C7-B29C-7CF0DF7AFB56}" dt="2022-11-30T12:11:59.202" v="2080" actId="478"/>
          <ac:spMkLst>
            <pc:docMk/>
            <pc:sldMk cId="1978385361" sldId="280"/>
            <ac:spMk id="48" creationId="{1ACCE85B-B76B-08CA-05BC-D2CC1EE98080}"/>
          </ac:spMkLst>
        </pc:spChg>
        <pc:spChg chg="add del mod">
          <ac:chgData name="Felipe da Costa Pereira" userId="9da7774e-0bca-4473-9368-37b6a1415b57" providerId="ADAL" clId="{37FD1FE1-8824-43C7-B29C-7CF0DF7AFB56}" dt="2022-11-30T12:11:59.202" v="2080" actId="478"/>
          <ac:spMkLst>
            <pc:docMk/>
            <pc:sldMk cId="1978385361" sldId="280"/>
            <ac:spMk id="49" creationId="{EB7E4AA4-05B6-0A7E-BAE1-5065818D0251}"/>
          </ac:spMkLst>
        </pc:spChg>
        <pc:spChg chg="add del mod">
          <ac:chgData name="Felipe da Costa Pereira" userId="9da7774e-0bca-4473-9368-37b6a1415b57" providerId="ADAL" clId="{37FD1FE1-8824-43C7-B29C-7CF0DF7AFB56}" dt="2022-11-30T12:11:59.202" v="2080" actId="478"/>
          <ac:spMkLst>
            <pc:docMk/>
            <pc:sldMk cId="1978385361" sldId="280"/>
            <ac:spMk id="50" creationId="{3FF67A44-2D5C-1EF9-7296-99FA22E10D45}"/>
          </ac:spMkLst>
        </pc:spChg>
        <pc:spChg chg="add del mod">
          <ac:chgData name="Felipe da Costa Pereira" userId="9da7774e-0bca-4473-9368-37b6a1415b57" providerId="ADAL" clId="{37FD1FE1-8824-43C7-B29C-7CF0DF7AFB56}" dt="2022-11-30T12:11:59.202" v="2080" actId="478"/>
          <ac:spMkLst>
            <pc:docMk/>
            <pc:sldMk cId="1978385361" sldId="280"/>
            <ac:spMk id="51" creationId="{A99426F8-78D3-95C7-E280-3FD68AE4A508}"/>
          </ac:spMkLst>
        </pc:spChg>
      </pc:sldChg>
      <pc:sldChg chg="addSp delSp modSp mod">
        <pc:chgData name="Felipe da Costa Pereira" userId="9da7774e-0bca-4473-9368-37b6a1415b57" providerId="ADAL" clId="{37FD1FE1-8824-43C7-B29C-7CF0DF7AFB56}" dt="2022-12-02T18:15:43.575" v="2243" actId="2711"/>
        <pc:sldMkLst>
          <pc:docMk/>
          <pc:sldMk cId="1747614211" sldId="284"/>
        </pc:sldMkLst>
        <pc:spChg chg="mod">
          <ac:chgData name="Felipe da Costa Pereira" userId="9da7774e-0bca-4473-9368-37b6a1415b57" providerId="ADAL" clId="{37FD1FE1-8824-43C7-B29C-7CF0DF7AFB56}" dt="2022-12-02T18:15:43.575" v="2243" actId="2711"/>
          <ac:spMkLst>
            <pc:docMk/>
            <pc:sldMk cId="1747614211" sldId="284"/>
            <ac:spMk id="3" creationId="{7A0B179E-B1FC-6D9C-C5F6-91BCA89AE4C0}"/>
          </ac:spMkLst>
        </pc:spChg>
        <pc:spChg chg="mod">
          <ac:chgData name="Felipe da Costa Pereira" userId="9da7774e-0bca-4473-9368-37b6a1415b57" providerId="ADAL" clId="{37FD1FE1-8824-43C7-B29C-7CF0DF7AFB56}" dt="2022-12-02T18:15:38.977" v="2242" actId="2711"/>
          <ac:spMkLst>
            <pc:docMk/>
            <pc:sldMk cId="1747614211" sldId="284"/>
            <ac:spMk id="4" creationId="{21547F1D-C5F2-89D8-E631-76CB14CDEFCE}"/>
          </ac:spMkLst>
        </pc:spChg>
        <pc:spChg chg="add mod">
          <ac:chgData name="Felipe da Costa Pereira" userId="9da7774e-0bca-4473-9368-37b6a1415b57" providerId="ADAL" clId="{37FD1FE1-8824-43C7-B29C-7CF0DF7AFB56}" dt="2022-11-30T11:27:09.639" v="188" actId="1076"/>
          <ac:spMkLst>
            <pc:docMk/>
            <pc:sldMk cId="1747614211" sldId="284"/>
            <ac:spMk id="5" creationId="{2A9CF309-9882-205D-D3C7-8E3E31ED6801}"/>
          </ac:spMkLst>
        </pc:spChg>
        <pc:spChg chg="add mod">
          <ac:chgData name="Felipe da Costa Pereira" userId="9da7774e-0bca-4473-9368-37b6a1415b57" providerId="ADAL" clId="{37FD1FE1-8824-43C7-B29C-7CF0DF7AFB56}" dt="2022-11-30T11:27:09.639" v="188" actId="1076"/>
          <ac:spMkLst>
            <pc:docMk/>
            <pc:sldMk cId="1747614211" sldId="284"/>
            <ac:spMk id="8" creationId="{709B0242-7C1F-5A8E-2C03-32614ABB6102}"/>
          </ac:spMkLst>
        </pc:spChg>
        <pc:spChg chg="add mod">
          <ac:chgData name="Felipe da Costa Pereira" userId="9da7774e-0bca-4473-9368-37b6a1415b57" providerId="ADAL" clId="{37FD1FE1-8824-43C7-B29C-7CF0DF7AFB56}" dt="2022-11-30T11:27:09.639" v="188" actId="1076"/>
          <ac:spMkLst>
            <pc:docMk/>
            <pc:sldMk cId="1747614211" sldId="284"/>
            <ac:spMk id="10" creationId="{F063F135-626D-C3C9-9C60-C1BCC924F200}"/>
          </ac:spMkLst>
        </pc:spChg>
        <pc:spChg chg="add del mod">
          <ac:chgData name="Felipe da Costa Pereira" userId="9da7774e-0bca-4473-9368-37b6a1415b57" providerId="ADAL" clId="{37FD1FE1-8824-43C7-B29C-7CF0DF7AFB56}" dt="2022-11-30T12:11:54.819" v="2069"/>
          <ac:spMkLst>
            <pc:docMk/>
            <pc:sldMk cId="1747614211" sldId="284"/>
            <ac:spMk id="12" creationId="{9301CEB9-5CD9-777E-AA25-217D0AECA189}"/>
          </ac:spMkLst>
        </pc:spChg>
        <pc:spChg chg="add del mod">
          <ac:chgData name="Felipe da Costa Pereira" userId="9da7774e-0bca-4473-9368-37b6a1415b57" providerId="ADAL" clId="{37FD1FE1-8824-43C7-B29C-7CF0DF7AFB56}" dt="2022-11-30T12:11:54.819" v="2069"/>
          <ac:spMkLst>
            <pc:docMk/>
            <pc:sldMk cId="1747614211" sldId="284"/>
            <ac:spMk id="13" creationId="{466B3964-9DFC-B7B9-DB73-6FED682AE149}"/>
          </ac:spMkLst>
        </pc:spChg>
        <pc:spChg chg="add del mod">
          <ac:chgData name="Felipe da Costa Pereira" userId="9da7774e-0bca-4473-9368-37b6a1415b57" providerId="ADAL" clId="{37FD1FE1-8824-43C7-B29C-7CF0DF7AFB56}" dt="2022-11-30T12:11:54.819" v="2069"/>
          <ac:spMkLst>
            <pc:docMk/>
            <pc:sldMk cId="1747614211" sldId="284"/>
            <ac:spMk id="14" creationId="{2F1F3EB2-018D-6B18-9A46-522039D63124}"/>
          </ac:spMkLst>
        </pc:spChg>
        <pc:spChg chg="add del mod">
          <ac:chgData name="Felipe da Costa Pereira" userId="9da7774e-0bca-4473-9368-37b6a1415b57" providerId="ADAL" clId="{37FD1FE1-8824-43C7-B29C-7CF0DF7AFB56}" dt="2022-11-30T12:11:54.819" v="2069"/>
          <ac:spMkLst>
            <pc:docMk/>
            <pc:sldMk cId="1747614211" sldId="284"/>
            <ac:spMk id="15" creationId="{295EEA7A-51C7-D212-9F17-232796CBCF77}"/>
          </ac:spMkLst>
        </pc:spChg>
        <pc:spChg chg="add del mod">
          <ac:chgData name="Felipe da Costa Pereira" userId="9da7774e-0bca-4473-9368-37b6a1415b57" providerId="ADAL" clId="{37FD1FE1-8824-43C7-B29C-7CF0DF7AFB56}" dt="2022-11-30T12:11:54.819" v="2069"/>
          <ac:spMkLst>
            <pc:docMk/>
            <pc:sldMk cId="1747614211" sldId="284"/>
            <ac:spMk id="16" creationId="{4B577813-2C77-F0AB-6A8E-91C46F9F2CB4}"/>
          </ac:spMkLst>
        </pc:spChg>
        <pc:spChg chg="add del mod">
          <ac:chgData name="Felipe da Costa Pereira" userId="9da7774e-0bca-4473-9368-37b6a1415b57" providerId="ADAL" clId="{37FD1FE1-8824-43C7-B29C-7CF0DF7AFB56}" dt="2022-11-30T12:11:54.819" v="2069"/>
          <ac:spMkLst>
            <pc:docMk/>
            <pc:sldMk cId="1747614211" sldId="284"/>
            <ac:spMk id="17" creationId="{4287994F-59C4-06BE-331B-F1565AE5ECBD}"/>
          </ac:spMkLst>
        </pc:spChg>
        <pc:spChg chg="add del mod">
          <ac:chgData name="Felipe da Costa Pereira" userId="9da7774e-0bca-4473-9368-37b6a1415b57" providerId="ADAL" clId="{37FD1FE1-8824-43C7-B29C-7CF0DF7AFB56}" dt="2022-11-30T12:11:54.819" v="2069"/>
          <ac:spMkLst>
            <pc:docMk/>
            <pc:sldMk cId="1747614211" sldId="284"/>
            <ac:spMk id="18" creationId="{70B8DFAF-0F90-47C9-165B-54E631FFD2A6}"/>
          </ac:spMkLst>
        </pc:spChg>
        <pc:spChg chg="add del mod">
          <ac:chgData name="Felipe da Costa Pereira" userId="9da7774e-0bca-4473-9368-37b6a1415b57" providerId="ADAL" clId="{37FD1FE1-8824-43C7-B29C-7CF0DF7AFB56}" dt="2022-11-30T12:11:54.819" v="2069"/>
          <ac:spMkLst>
            <pc:docMk/>
            <pc:sldMk cId="1747614211" sldId="284"/>
            <ac:spMk id="19" creationId="{11331636-6F68-A9CE-188F-B39ED0F07F65}"/>
          </ac:spMkLst>
        </pc:spChg>
        <pc:spChg chg="add del mod">
          <ac:chgData name="Felipe da Costa Pereira" userId="9da7774e-0bca-4473-9368-37b6a1415b57" providerId="ADAL" clId="{37FD1FE1-8824-43C7-B29C-7CF0DF7AFB56}" dt="2022-11-30T12:11:54.819" v="2069"/>
          <ac:spMkLst>
            <pc:docMk/>
            <pc:sldMk cId="1747614211" sldId="284"/>
            <ac:spMk id="20" creationId="{0BF23BD3-A5AB-B234-F871-2E32EF8F841B}"/>
          </ac:spMkLst>
        </pc:spChg>
        <pc:spChg chg="add del mod">
          <ac:chgData name="Felipe da Costa Pereira" userId="9da7774e-0bca-4473-9368-37b6a1415b57" providerId="ADAL" clId="{37FD1FE1-8824-43C7-B29C-7CF0DF7AFB56}" dt="2022-11-30T12:11:54.819" v="2069"/>
          <ac:spMkLst>
            <pc:docMk/>
            <pc:sldMk cId="1747614211" sldId="284"/>
            <ac:spMk id="21" creationId="{115C7AAB-4411-FE73-2FE9-D83B1A6D4EF5}"/>
          </ac:spMkLst>
        </pc:spChg>
        <pc:spChg chg="add del mod">
          <ac:chgData name="Felipe da Costa Pereira" userId="9da7774e-0bca-4473-9368-37b6a1415b57" providerId="ADAL" clId="{37FD1FE1-8824-43C7-B29C-7CF0DF7AFB56}" dt="2022-11-30T12:11:54.819" v="2069"/>
          <ac:spMkLst>
            <pc:docMk/>
            <pc:sldMk cId="1747614211" sldId="284"/>
            <ac:spMk id="22" creationId="{78C4ED0E-D6DE-10B6-E2DC-7574782AD975}"/>
          </ac:spMkLst>
        </pc:spChg>
        <pc:spChg chg="add del mod">
          <ac:chgData name="Felipe da Costa Pereira" userId="9da7774e-0bca-4473-9368-37b6a1415b57" providerId="ADAL" clId="{37FD1FE1-8824-43C7-B29C-7CF0DF7AFB56}" dt="2022-11-30T12:11:54.819" v="2069"/>
          <ac:spMkLst>
            <pc:docMk/>
            <pc:sldMk cId="1747614211" sldId="284"/>
            <ac:spMk id="23" creationId="{9E79C491-FC5C-2BF8-DBAA-BE669C410EAD}"/>
          </ac:spMkLst>
        </pc:spChg>
        <pc:spChg chg="add del mod">
          <ac:chgData name="Felipe da Costa Pereira" userId="9da7774e-0bca-4473-9368-37b6a1415b57" providerId="ADAL" clId="{37FD1FE1-8824-43C7-B29C-7CF0DF7AFB56}" dt="2022-11-30T12:11:54.819" v="2069"/>
          <ac:spMkLst>
            <pc:docMk/>
            <pc:sldMk cId="1747614211" sldId="284"/>
            <ac:spMk id="24" creationId="{203DC3E7-9762-34FF-1FB0-2FCF94618254}"/>
          </ac:spMkLst>
        </pc:spChg>
        <pc:spChg chg="add del mod">
          <ac:chgData name="Felipe da Costa Pereira" userId="9da7774e-0bca-4473-9368-37b6a1415b57" providerId="ADAL" clId="{37FD1FE1-8824-43C7-B29C-7CF0DF7AFB56}" dt="2022-11-30T12:11:54.819" v="2069"/>
          <ac:spMkLst>
            <pc:docMk/>
            <pc:sldMk cId="1747614211" sldId="284"/>
            <ac:spMk id="25" creationId="{D987C8BF-1252-DB22-DB32-9903F903F126}"/>
          </ac:spMkLst>
        </pc:spChg>
        <pc:spChg chg="add del mod">
          <ac:chgData name="Felipe da Costa Pereira" userId="9da7774e-0bca-4473-9368-37b6a1415b57" providerId="ADAL" clId="{37FD1FE1-8824-43C7-B29C-7CF0DF7AFB56}" dt="2022-11-30T12:11:54.819" v="2069"/>
          <ac:spMkLst>
            <pc:docMk/>
            <pc:sldMk cId="1747614211" sldId="284"/>
            <ac:spMk id="26" creationId="{7D022231-DCAF-3F65-B56B-ACC33A8F8F96}"/>
          </ac:spMkLst>
        </pc:spChg>
        <pc:spChg chg="add del mod">
          <ac:chgData name="Felipe da Costa Pereira" userId="9da7774e-0bca-4473-9368-37b6a1415b57" providerId="ADAL" clId="{37FD1FE1-8824-43C7-B29C-7CF0DF7AFB56}" dt="2022-11-30T12:11:54.819" v="2069"/>
          <ac:spMkLst>
            <pc:docMk/>
            <pc:sldMk cId="1747614211" sldId="284"/>
            <ac:spMk id="27" creationId="{0740F491-06CC-2000-9464-F633456ACB12}"/>
          </ac:spMkLst>
        </pc:spChg>
        <pc:spChg chg="add del mod">
          <ac:chgData name="Felipe da Costa Pereira" userId="9da7774e-0bca-4473-9368-37b6a1415b57" providerId="ADAL" clId="{37FD1FE1-8824-43C7-B29C-7CF0DF7AFB56}" dt="2022-11-30T12:11:54.819" v="2069"/>
          <ac:spMkLst>
            <pc:docMk/>
            <pc:sldMk cId="1747614211" sldId="284"/>
            <ac:spMk id="28" creationId="{76D4B7CB-EF91-F2C8-4A13-B047E2016264}"/>
          </ac:spMkLst>
        </pc:spChg>
        <pc:spChg chg="add del mod">
          <ac:chgData name="Felipe da Costa Pereira" userId="9da7774e-0bca-4473-9368-37b6a1415b57" providerId="ADAL" clId="{37FD1FE1-8824-43C7-B29C-7CF0DF7AFB56}" dt="2022-11-30T12:11:54.819" v="2069"/>
          <ac:spMkLst>
            <pc:docMk/>
            <pc:sldMk cId="1747614211" sldId="284"/>
            <ac:spMk id="29" creationId="{87448CA3-F95F-2DDE-75D4-63361FABC755}"/>
          </ac:spMkLst>
        </pc:spChg>
        <pc:spChg chg="add del mod">
          <ac:chgData name="Felipe da Costa Pereira" userId="9da7774e-0bca-4473-9368-37b6a1415b57" providerId="ADAL" clId="{37FD1FE1-8824-43C7-B29C-7CF0DF7AFB56}" dt="2022-11-30T12:11:54.819" v="2069"/>
          <ac:spMkLst>
            <pc:docMk/>
            <pc:sldMk cId="1747614211" sldId="284"/>
            <ac:spMk id="30" creationId="{9C67E588-3B97-ED5D-B665-0F3C54BE422A}"/>
          </ac:spMkLst>
        </pc:spChg>
        <pc:spChg chg="add del mod">
          <ac:chgData name="Felipe da Costa Pereira" userId="9da7774e-0bca-4473-9368-37b6a1415b57" providerId="ADAL" clId="{37FD1FE1-8824-43C7-B29C-7CF0DF7AFB56}" dt="2022-11-30T12:11:54.819" v="2069"/>
          <ac:spMkLst>
            <pc:docMk/>
            <pc:sldMk cId="1747614211" sldId="284"/>
            <ac:spMk id="31" creationId="{AD8D5FEA-61EC-B7EE-0A21-EE3B234C03E5}"/>
          </ac:spMkLst>
        </pc:spChg>
        <pc:spChg chg="add del mod">
          <ac:chgData name="Felipe da Costa Pereira" userId="9da7774e-0bca-4473-9368-37b6a1415b57" providerId="ADAL" clId="{37FD1FE1-8824-43C7-B29C-7CF0DF7AFB56}" dt="2022-11-30T12:11:54.819" v="2069"/>
          <ac:spMkLst>
            <pc:docMk/>
            <pc:sldMk cId="1747614211" sldId="284"/>
            <ac:spMk id="32" creationId="{BF2D6AEA-C800-60D1-0CB4-8429C90BDA7D}"/>
          </ac:spMkLst>
        </pc:spChg>
        <pc:spChg chg="add del mod">
          <ac:chgData name="Felipe da Costa Pereira" userId="9da7774e-0bca-4473-9368-37b6a1415b57" providerId="ADAL" clId="{37FD1FE1-8824-43C7-B29C-7CF0DF7AFB56}" dt="2022-11-30T12:11:54.819" v="2069"/>
          <ac:spMkLst>
            <pc:docMk/>
            <pc:sldMk cId="1747614211" sldId="284"/>
            <ac:spMk id="33" creationId="{1357AE0F-4D1A-357D-E317-F16780DD634B}"/>
          </ac:spMkLst>
        </pc:spChg>
        <pc:spChg chg="add del mod">
          <ac:chgData name="Felipe da Costa Pereira" userId="9da7774e-0bca-4473-9368-37b6a1415b57" providerId="ADAL" clId="{37FD1FE1-8824-43C7-B29C-7CF0DF7AFB56}" dt="2022-11-30T12:11:54.819" v="2069"/>
          <ac:spMkLst>
            <pc:docMk/>
            <pc:sldMk cId="1747614211" sldId="284"/>
            <ac:spMk id="34" creationId="{EA5D4DDD-3643-3024-B57B-4207F5E33D7F}"/>
          </ac:spMkLst>
        </pc:spChg>
        <pc:spChg chg="add del mod">
          <ac:chgData name="Felipe da Costa Pereira" userId="9da7774e-0bca-4473-9368-37b6a1415b57" providerId="ADAL" clId="{37FD1FE1-8824-43C7-B29C-7CF0DF7AFB56}" dt="2022-11-30T12:11:54.819" v="2069"/>
          <ac:spMkLst>
            <pc:docMk/>
            <pc:sldMk cId="1747614211" sldId="284"/>
            <ac:spMk id="35" creationId="{38FB7996-9D1B-9BC0-EF60-5617B619EDBE}"/>
          </ac:spMkLst>
        </pc:spChg>
        <pc:spChg chg="add del mod">
          <ac:chgData name="Felipe da Costa Pereira" userId="9da7774e-0bca-4473-9368-37b6a1415b57" providerId="ADAL" clId="{37FD1FE1-8824-43C7-B29C-7CF0DF7AFB56}" dt="2022-11-30T12:11:54.819" v="2069"/>
          <ac:spMkLst>
            <pc:docMk/>
            <pc:sldMk cId="1747614211" sldId="284"/>
            <ac:spMk id="36" creationId="{87AA1BA5-32CF-5164-C93B-489FE377224D}"/>
          </ac:spMkLst>
        </pc:spChg>
        <pc:spChg chg="mod">
          <ac:chgData name="Felipe da Costa Pereira" userId="9da7774e-0bca-4473-9368-37b6a1415b57" providerId="ADAL" clId="{37FD1FE1-8824-43C7-B29C-7CF0DF7AFB56}" dt="2022-11-30T11:27:03.978" v="187" actId="6549"/>
          <ac:spMkLst>
            <pc:docMk/>
            <pc:sldMk cId="1747614211" sldId="284"/>
            <ac:spMk id="41" creationId="{DC972A9E-4B00-41EF-968E-17EE925A7FBD}"/>
          </ac:spMkLst>
        </pc:spChg>
        <pc:grpChg chg="add mod">
          <ac:chgData name="Felipe da Costa Pereira" userId="9da7774e-0bca-4473-9368-37b6a1415b57" providerId="ADAL" clId="{37FD1FE1-8824-43C7-B29C-7CF0DF7AFB56}" dt="2022-11-30T11:27:09.639" v="188" actId="1076"/>
          <ac:grpSpMkLst>
            <pc:docMk/>
            <pc:sldMk cId="1747614211" sldId="284"/>
            <ac:grpSpMk id="2" creationId="{CC94123E-D6AF-B635-D3D7-8CA9D2660644}"/>
          </ac:grpSpMkLst>
        </pc:grpChg>
        <pc:picChg chg="add mod">
          <ac:chgData name="Felipe da Costa Pereira" userId="9da7774e-0bca-4473-9368-37b6a1415b57" providerId="ADAL" clId="{37FD1FE1-8824-43C7-B29C-7CF0DF7AFB56}" dt="2022-11-30T11:27:09.639" v="188" actId="1076"/>
          <ac:picMkLst>
            <pc:docMk/>
            <pc:sldMk cId="1747614211" sldId="284"/>
            <ac:picMk id="6" creationId="{1F77B5F8-2F88-9E2B-775C-2ADB1FF9C646}"/>
          </ac:picMkLst>
        </pc:picChg>
        <pc:picChg chg="add mod">
          <ac:chgData name="Felipe da Costa Pereira" userId="9da7774e-0bca-4473-9368-37b6a1415b57" providerId="ADAL" clId="{37FD1FE1-8824-43C7-B29C-7CF0DF7AFB56}" dt="2022-11-30T11:27:09.639" v="188" actId="1076"/>
          <ac:picMkLst>
            <pc:docMk/>
            <pc:sldMk cId="1747614211" sldId="284"/>
            <ac:picMk id="7" creationId="{A8C4D875-F2CB-DEFD-CCED-C582D1C30FA7}"/>
          </ac:picMkLst>
        </pc:picChg>
        <pc:picChg chg="add mod">
          <ac:chgData name="Felipe da Costa Pereira" userId="9da7774e-0bca-4473-9368-37b6a1415b57" providerId="ADAL" clId="{37FD1FE1-8824-43C7-B29C-7CF0DF7AFB56}" dt="2022-11-30T11:27:09.639" v="188" actId="1076"/>
          <ac:picMkLst>
            <pc:docMk/>
            <pc:sldMk cId="1747614211" sldId="284"/>
            <ac:picMk id="9" creationId="{C00B662F-427D-F77D-72C7-5EFE9325A8D7}"/>
          </ac:picMkLst>
        </pc:picChg>
        <pc:picChg chg="add mod">
          <ac:chgData name="Felipe da Costa Pereira" userId="9da7774e-0bca-4473-9368-37b6a1415b57" providerId="ADAL" clId="{37FD1FE1-8824-43C7-B29C-7CF0DF7AFB56}" dt="2022-11-30T11:27:09.639" v="188" actId="1076"/>
          <ac:picMkLst>
            <pc:docMk/>
            <pc:sldMk cId="1747614211" sldId="284"/>
            <ac:picMk id="11" creationId="{476EC10E-8DF6-8464-6347-6B89D954E6A6}"/>
          </ac:picMkLst>
        </pc:picChg>
      </pc:sldChg>
      <pc:sldChg chg="addSp delSp modSp mod">
        <pc:chgData name="Felipe da Costa Pereira" userId="9da7774e-0bca-4473-9368-37b6a1415b57" providerId="ADAL" clId="{37FD1FE1-8824-43C7-B29C-7CF0DF7AFB56}" dt="2022-11-30T12:11:54.732" v="2066"/>
        <pc:sldMkLst>
          <pc:docMk/>
          <pc:sldMk cId="1864506403" sldId="316"/>
        </pc:sldMkLst>
        <pc:spChg chg="mod">
          <ac:chgData name="Felipe da Costa Pereira" userId="9da7774e-0bca-4473-9368-37b6a1415b57" providerId="ADAL" clId="{37FD1FE1-8824-43C7-B29C-7CF0DF7AFB56}" dt="2022-11-30T11:32:40.735" v="263" actId="1076"/>
          <ac:spMkLst>
            <pc:docMk/>
            <pc:sldMk cId="1864506403" sldId="316"/>
            <ac:spMk id="3" creationId="{30903FE6-1B76-6CD1-157F-0E1D092C010C}"/>
          </ac:spMkLst>
        </pc:spChg>
        <pc:spChg chg="mod">
          <ac:chgData name="Felipe da Costa Pereira" userId="9da7774e-0bca-4473-9368-37b6a1415b57" providerId="ADAL" clId="{37FD1FE1-8824-43C7-B29C-7CF0DF7AFB56}" dt="2022-11-30T11:32:33.247" v="262" actId="20577"/>
          <ac:spMkLst>
            <pc:docMk/>
            <pc:sldMk cId="1864506403" sldId="316"/>
            <ac:spMk id="4" creationId="{4BDC1A78-33B6-46A1-A9D8-CC62391CEA7A}"/>
          </ac:spMkLst>
        </pc:spChg>
        <pc:spChg chg="add del mod">
          <ac:chgData name="Felipe da Costa Pereira" userId="9da7774e-0bca-4473-9368-37b6a1415b57" providerId="ADAL" clId="{37FD1FE1-8824-43C7-B29C-7CF0DF7AFB56}" dt="2022-11-30T12:11:54.732" v="2066"/>
          <ac:spMkLst>
            <pc:docMk/>
            <pc:sldMk cId="1864506403" sldId="316"/>
            <ac:spMk id="6" creationId="{74162485-9B37-6F28-7821-295DCB250581}"/>
          </ac:spMkLst>
        </pc:spChg>
        <pc:spChg chg="add del mod">
          <ac:chgData name="Felipe da Costa Pereira" userId="9da7774e-0bca-4473-9368-37b6a1415b57" providerId="ADAL" clId="{37FD1FE1-8824-43C7-B29C-7CF0DF7AFB56}" dt="2022-11-30T12:11:54.732" v="2066"/>
          <ac:spMkLst>
            <pc:docMk/>
            <pc:sldMk cId="1864506403" sldId="316"/>
            <ac:spMk id="7" creationId="{B23EE8A1-2767-8B77-286D-7876DE0220C5}"/>
          </ac:spMkLst>
        </pc:spChg>
        <pc:spChg chg="add del mod">
          <ac:chgData name="Felipe da Costa Pereira" userId="9da7774e-0bca-4473-9368-37b6a1415b57" providerId="ADAL" clId="{37FD1FE1-8824-43C7-B29C-7CF0DF7AFB56}" dt="2022-11-30T12:11:54.732" v="2066"/>
          <ac:spMkLst>
            <pc:docMk/>
            <pc:sldMk cId="1864506403" sldId="316"/>
            <ac:spMk id="8" creationId="{923B4D36-BB6F-5E88-E2D4-C611740B8C2E}"/>
          </ac:spMkLst>
        </pc:spChg>
        <pc:spChg chg="add del mod">
          <ac:chgData name="Felipe da Costa Pereira" userId="9da7774e-0bca-4473-9368-37b6a1415b57" providerId="ADAL" clId="{37FD1FE1-8824-43C7-B29C-7CF0DF7AFB56}" dt="2022-11-30T12:11:54.732" v="2066"/>
          <ac:spMkLst>
            <pc:docMk/>
            <pc:sldMk cId="1864506403" sldId="316"/>
            <ac:spMk id="9" creationId="{3DA81DE7-672D-175B-C180-86C861E47F94}"/>
          </ac:spMkLst>
        </pc:spChg>
        <pc:spChg chg="add del mod">
          <ac:chgData name="Felipe da Costa Pereira" userId="9da7774e-0bca-4473-9368-37b6a1415b57" providerId="ADAL" clId="{37FD1FE1-8824-43C7-B29C-7CF0DF7AFB56}" dt="2022-11-30T12:11:54.732" v="2066"/>
          <ac:spMkLst>
            <pc:docMk/>
            <pc:sldMk cId="1864506403" sldId="316"/>
            <ac:spMk id="10" creationId="{A6EA41AC-EBF7-7D65-47ED-37589B5E8711}"/>
          </ac:spMkLst>
        </pc:spChg>
        <pc:spChg chg="add del mod">
          <ac:chgData name="Felipe da Costa Pereira" userId="9da7774e-0bca-4473-9368-37b6a1415b57" providerId="ADAL" clId="{37FD1FE1-8824-43C7-B29C-7CF0DF7AFB56}" dt="2022-11-30T12:11:54.732" v="2066"/>
          <ac:spMkLst>
            <pc:docMk/>
            <pc:sldMk cId="1864506403" sldId="316"/>
            <ac:spMk id="11" creationId="{A957728F-560D-81A0-1813-0690DFEB029F}"/>
          </ac:spMkLst>
        </pc:spChg>
        <pc:spChg chg="add del mod">
          <ac:chgData name="Felipe da Costa Pereira" userId="9da7774e-0bca-4473-9368-37b6a1415b57" providerId="ADAL" clId="{37FD1FE1-8824-43C7-B29C-7CF0DF7AFB56}" dt="2022-11-30T12:11:54.732" v="2066"/>
          <ac:spMkLst>
            <pc:docMk/>
            <pc:sldMk cId="1864506403" sldId="316"/>
            <ac:spMk id="12" creationId="{29436520-14A1-7888-FFE4-9E8E61BFD8E0}"/>
          </ac:spMkLst>
        </pc:spChg>
        <pc:spChg chg="add del mod">
          <ac:chgData name="Felipe da Costa Pereira" userId="9da7774e-0bca-4473-9368-37b6a1415b57" providerId="ADAL" clId="{37FD1FE1-8824-43C7-B29C-7CF0DF7AFB56}" dt="2022-11-30T12:11:54.732" v="2066"/>
          <ac:spMkLst>
            <pc:docMk/>
            <pc:sldMk cId="1864506403" sldId="316"/>
            <ac:spMk id="13" creationId="{6DBDFEEC-6D22-AB93-D768-120050FF8FCA}"/>
          </ac:spMkLst>
        </pc:spChg>
        <pc:spChg chg="add del mod">
          <ac:chgData name="Felipe da Costa Pereira" userId="9da7774e-0bca-4473-9368-37b6a1415b57" providerId="ADAL" clId="{37FD1FE1-8824-43C7-B29C-7CF0DF7AFB56}" dt="2022-11-30T12:11:54.732" v="2066"/>
          <ac:spMkLst>
            <pc:docMk/>
            <pc:sldMk cId="1864506403" sldId="316"/>
            <ac:spMk id="14" creationId="{AEBDEBFA-DEA3-1F0C-3BD4-9F87DDB1DD49}"/>
          </ac:spMkLst>
        </pc:spChg>
        <pc:spChg chg="add del mod">
          <ac:chgData name="Felipe da Costa Pereira" userId="9da7774e-0bca-4473-9368-37b6a1415b57" providerId="ADAL" clId="{37FD1FE1-8824-43C7-B29C-7CF0DF7AFB56}" dt="2022-11-30T12:11:54.732" v="2066"/>
          <ac:spMkLst>
            <pc:docMk/>
            <pc:sldMk cId="1864506403" sldId="316"/>
            <ac:spMk id="15" creationId="{C3B7ECD3-A109-C79C-5F94-84076BC85EC2}"/>
          </ac:spMkLst>
        </pc:spChg>
        <pc:spChg chg="add del mod">
          <ac:chgData name="Felipe da Costa Pereira" userId="9da7774e-0bca-4473-9368-37b6a1415b57" providerId="ADAL" clId="{37FD1FE1-8824-43C7-B29C-7CF0DF7AFB56}" dt="2022-11-30T12:11:54.732" v="2066"/>
          <ac:spMkLst>
            <pc:docMk/>
            <pc:sldMk cId="1864506403" sldId="316"/>
            <ac:spMk id="16" creationId="{73015F14-6178-0185-4820-1FE0674600E3}"/>
          </ac:spMkLst>
        </pc:spChg>
        <pc:spChg chg="add del mod">
          <ac:chgData name="Felipe da Costa Pereira" userId="9da7774e-0bca-4473-9368-37b6a1415b57" providerId="ADAL" clId="{37FD1FE1-8824-43C7-B29C-7CF0DF7AFB56}" dt="2022-11-30T12:11:54.732" v="2066"/>
          <ac:spMkLst>
            <pc:docMk/>
            <pc:sldMk cId="1864506403" sldId="316"/>
            <ac:spMk id="17" creationId="{3DED8BA8-2DD1-03EA-9E0F-2B95E1EC10B0}"/>
          </ac:spMkLst>
        </pc:spChg>
        <pc:spChg chg="add del mod">
          <ac:chgData name="Felipe da Costa Pereira" userId="9da7774e-0bca-4473-9368-37b6a1415b57" providerId="ADAL" clId="{37FD1FE1-8824-43C7-B29C-7CF0DF7AFB56}" dt="2022-11-30T12:11:54.732" v="2066"/>
          <ac:spMkLst>
            <pc:docMk/>
            <pc:sldMk cId="1864506403" sldId="316"/>
            <ac:spMk id="18" creationId="{9E511869-8FEB-29AC-5F58-52E332DDEE21}"/>
          </ac:spMkLst>
        </pc:spChg>
        <pc:spChg chg="add del mod">
          <ac:chgData name="Felipe da Costa Pereira" userId="9da7774e-0bca-4473-9368-37b6a1415b57" providerId="ADAL" clId="{37FD1FE1-8824-43C7-B29C-7CF0DF7AFB56}" dt="2022-11-30T12:11:54.732" v="2066"/>
          <ac:spMkLst>
            <pc:docMk/>
            <pc:sldMk cId="1864506403" sldId="316"/>
            <ac:spMk id="19" creationId="{46445611-B487-09C2-F0C5-597871EC53B2}"/>
          </ac:spMkLst>
        </pc:spChg>
        <pc:spChg chg="add del mod">
          <ac:chgData name="Felipe da Costa Pereira" userId="9da7774e-0bca-4473-9368-37b6a1415b57" providerId="ADAL" clId="{37FD1FE1-8824-43C7-B29C-7CF0DF7AFB56}" dt="2022-11-30T12:11:54.732" v="2066"/>
          <ac:spMkLst>
            <pc:docMk/>
            <pc:sldMk cId="1864506403" sldId="316"/>
            <ac:spMk id="20" creationId="{B6C6674E-A2E3-4FA9-68D9-6AFDEB34E5A1}"/>
          </ac:spMkLst>
        </pc:spChg>
        <pc:spChg chg="add del mod">
          <ac:chgData name="Felipe da Costa Pereira" userId="9da7774e-0bca-4473-9368-37b6a1415b57" providerId="ADAL" clId="{37FD1FE1-8824-43C7-B29C-7CF0DF7AFB56}" dt="2022-11-30T12:11:54.732" v="2066"/>
          <ac:spMkLst>
            <pc:docMk/>
            <pc:sldMk cId="1864506403" sldId="316"/>
            <ac:spMk id="21" creationId="{E72DF761-1E85-9443-3529-A2C1D37C64F6}"/>
          </ac:spMkLst>
        </pc:spChg>
        <pc:spChg chg="add del mod">
          <ac:chgData name="Felipe da Costa Pereira" userId="9da7774e-0bca-4473-9368-37b6a1415b57" providerId="ADAL" clId="{37FD1FE1-8824-43C7-B29C-7CF0DF7AFB56}" dt="2022-11-30T12:11:54.732" v="2066"/>
          <ac:spMkLst>
            <pc:docMk/>
            <pc:sldMk cId="1864506403" sldId="316"/>
            <ac:spMk id="22" creationId="{2D728C72-908D-AA14-C8CE-F7E67DC4CD4E}"/>
          </ac:spMkLst>
        </pc:spChg>
        <pc:spChg chg="add del mod">
          <ac:chgData name="Felipe da Costa Pereira" userId="9da7774e-0bca-4473-9368-37b6a1415b57" providerId="ADAL" clId="{37FD1FE1-8824-43C7-B29C-7CF0DF7AFB56}" dt="2022-11-30T12:11:54.732" v="2066"/>
          <ac:spMkLst>
            <pc:docMk/>
            <pc:sldMk cId="1864506403" sldId="316"/>
            <ac:spMk id="23" creationId="{5F3B63DE-19D3-99FE-55F0-6F8609BFD60D}"/>
          </ac:spMkLst>
        </pc:spChg>
        <pc:spChg chg="add del mod">
          <ac:chgData name="Felipe da Costa Pereira" userId="9da7774e-0bca-4473-9368-37b6a1415b57" providerId="ADAL" clId="{37FD1FE1-8824-43C7-B29C-7CF0DF7AFB56}" dt="2022-11-30T12:11:54.732" v="2066"/>
          <ac:spMkLst>
            <pc:docMk/>
            <pc:sldMk cId="1864506403" sldId="316"/>
            <ac:spMk id="24" creationId="{D5706559-9015-BED6-14DB-5C445851A1B9}"/>
          </ac:spMkLst>
        </pc:spChg>
        <pc:spChg chg="add del mod">
          <ac:chgData name="Felipe da Costa Pereira" userId="9da7774e-0bca-4473-9368-37b6a1415b57" providerId="ADAL" clId="{37FD1FE1-8824-43C7-B29C-7CF0DF7AFB56}" dt="2022-11-30T12:11:54.732" v="2066"/>
          <ac:spMkLst>
            <pc:docMk/>
            <pc:sldMk cId="1864506403" sldId="316"/>
            <ac:spMk id="25" creationId="{6DAD89FE-56FE-E306-9880-8B856618D880}"/>
          </ac:spMkLst>
        </pc:spChg>
        <pc:spChg chg="add del mod">
          <ac:chgData name="Felipe da Costa Pereira" userId="9da7774e-0bca-4473-9368-37b6a1415b57" providerId="ADAL" clId="{37FD1FE1-8824-43C7-B29C-7CF0DF7AFB56}" dt="2022-11-30T12:11:54.732" v="2066"/>
          <ac:spMkLst>
            <pc:docMk/>
            <pc:sldMk cId="1864506403" sldId="316"/>
            <ac:spMk id="26" creationId="{81F11E0B-DD72-EC22-89DC-7BF011D8C0F5}"/>
          </ac:spMkLst>
        </pc:spChg>
        <pc:spChg chg="add del mod">
          <ac:chgData name="Felipe da Costa Pereira" userId="9da7774e-0bca-4473-9368-37b6a1415b57" providerId="ADAL" clId="{37FD1FE1-8824-43C7-B29C-7CF0DF7AFB56}" dt="2022-11-30T12:11:54.732" v="2066"/>
          <ac:spMkLst>
            <pc:docMk/>
            <pc:sldMk cId="1864506403" sldId="316"/>
            <ac:spMk id="27" creationId="{26698EF8-DDC0-0130-3E66-052674E15C3C}"/>
          </ac:spMkLst>
        </pc:spChg>
        <pc:spChg chg="add del mod">
          <ac:chgData name="Felipe da Costa Pereira" userId="9da7774e-0bca-4473-9368-37b6a1415b57" providerId="ADAL" clId="{37FD1FE1-8824-43C7-B29C-7CF0DF7AFB56}" dt="2022-11-30T12:11:54.732" v="2066"/>
          <ac:spMkLst>
            <pc:docMk/>
            <pc:sldMk cId="1864506403" sldId="316"/>
            <ac:spMk id="28" creationId="{A6A99EE9-E602-50EC-C345-90327EE01DFD}"/>
          </ac:spMkLst>
        </pc:spChg>
        <pc:spChg chg="add del mod">
          <ac:chgData name="Felipe da Costa Pereira" userId="9da7774e-0bca-4473-9368-37b6a1415b57" providerId="ADAL" clId="{37FD1FE1-8824-43C7-B29C-7CF0DF7AFB56}" dt="2022-11-30T12:11:54.732" v="2066"/>
          <ac:spMkLst>
            <pc:docMk/>
            <pc:sldMk cId="1864506403" sldId="316"/>
            <ac:spMk id="29" creationId="{61E0FD14-310E-8957-0D9F-EAA0B23593E8}"/>
          </ac:spMkLst>
        </pc:spChg>
        <pc:spChg chg="add del mod">
          <ac:chgData name="Felipe da Costa Pereira" userId="9da7774e-0bca-4473-9368-37b6a1415b57" providerId="ADAL" clId="{37FD1FE1-8824-43C7-B29C-7CF0DF7AFB56}" dt="2022-11-30T12:11:54.732" v="2066"/>
          <ac:spMkLst>
            <pc:docMk/>
            <pc:sldMk cId="1864506403" sldId="316"/>
            <ac:spMk id="30" creationId="{6DFF487C-F5FB-AE51-33B5-5A5B2E95A208}"/>
          </ac:spMkLst>
        </pc:spChg>
        <pc:graphicFrameChg chg="mod">
          <ac:chgData name="Felipe da Costa Pereira" userId="9da7774e-0bca-4473-9368-37b6a1415b57" providerId="ADAL" clId="{37FD1FE1-8824-43C7-B29C-7CF0DF7AFB56}" dt="2022-11-30T11:58:43.456" v="1262"/>
          <ac:graphicFrameMkLst>
            <pc:docMk/>
            <pc:sldMk cId="1864506403" sldId="316"/>
            <ac:graphicFrameMk id="2" creationId="{89FE1C45-5468-4E96-354A-4CEDD1EB05DA}"/>
          </ac:graphicFrameMkLst>
        </pc:graphicFrameChg>
      </pc:sldChg>
      <pc:sldChg chg="del">
        <pc:chgData name="Felipe da Costa Pereira" userId="9da7774e-0bca-4473-9368-37b6a1415b57" providerId="ADAL" clId="{37FD1FE1-8824-43C7-B29C-7CF0DF7AFB56}" dt="2022-11-30T11:33:23.129" v="264" actId="47"/>
        <pc:sldMkLst>
          <pc:docMk/>
          <pc:sldMk cId="365737481" sldId="318"/>
        </pc:sldMkLst>
      </pc:sldChg>
      <pc:sldChg chg="addSp delSp modSp mod">
        <pc:chgData name="Felipe da Costa Pereira" userId="9da7774e-0bca-4473-9368-37b6a1415b57" providerId="ADAL" clId="{37FD1FE1-8824-43C7-B29C-7CF0DF7AFB56}" dt="2022-11-30T12:13:40.929" v="2095" actId="404"/>
        <pc:sldMkLst>
          <pc:docMk/>
          <pc:sldMk cId="1179476739" sldId="320"/>
        </pc:sldMkLst>
        <pc:spChg chg="add del mod">
          <ac:chgData name="Felipe da Costa Pereira" userId="9da7774e-0bca-4473-9368-37b6a1415b57" providerId="ADAL" clId="{37FD1FE1-8824-43C7-B29C-7CF0DF7AFB56}" dt="2022-11-30T12:13:40.929" v="2095" actId="404"/>
          <ac:spMkLst>
            <pc:docMk/>
            <pc:sldMk cId="1179476739" sldId="320"/>
            <ac:spMk id="9" creationId="{B89C5319-C720-4EA8-81AC-AE600669E52D}"/>
          </ac:spMkLst>
        </pc:spChg>
        <pc:picChg chg="del">
          <ac:chgData name="Felipe da Costa Pereira" userId="9da7774e-0bca-4473-9368-37b6a1415b57" providerId="ADAL" clId="{37FD1FE1-8824-43C7-B29C-7CF0DF7AFB56}" dt="2022-11-30T11:19:39.341" v="1" actId="478"/>
          <ac:picMkLst>
            <pc:docMk/>
            <pc:sldMk cId="1179476739" sldId="320"/>
            <ac:picMk id="39" creationId="{F0AFC926-4BC8-4944-98CF-CD46234B27F5}"/>
          </ac:picMkLst>
        </pc:picChg>
      </pc:sldChg>
      <pc:sldChg chg="modSp mod">
        <pc:chgData name="Felipe da Costa Pereira" userId="9da7774e-0bca-4473-9368-37b6a1415b57" providerId="ADAL" clId="{37FD1FE1-8824-43C7-B29C-7CF0DF7AFB56}" dt="2022-12-05T15:08:45.719" v="2278" actId="6549"/>
        <pc:sldMkLst>
          <pc:docMk/>
          <pc:sldMk cId="4158683561" sldId="321"/>
        </pc:sldMkLst>
        <pc:spChg chg="mod">
          <ac:chgData name="Felipe da Costa Pereira" userId="9da7774e-0bca-4473-9368-37b6a1415b57" providerId="ADAL" clId="{37FD1FE1-8824-43C7-B29C-7CF0DF7AFB56}" dt="2022-12-05T15:08:45.719" v="2278" actId="6549"/>
          <ac:spMkLst>
            <pc:docMk/>
            <pc:sldMk cId="4158683561" sldId="321"/>
            <ac:spMk id="9" creationId="{B89C5319-C720-4EA8-81AC-AE600669E52D}"/>
          </ac:spMkLst>
        </pc:spChg>
      </pc:sldChg>
      <pc:sldChg chg="addSp delSp modSp mod">
        <pc:chgData name="Felipe da Costa Pereira" userId="9da7774e-0bca-4473-9368-37b6a1415b57" providerId="ADAL" clId="{37FD1FE1-8824-43C7-B29C-7CF0DF7AFB56}" dt="2022-11-30T12:11:54.598" v="2063"/>
        <pc:sldMkLst>
          <pc:docMk/>
          <pc:sldMk cId="1762295219" sldId="323"/>
        </pc:sldMkLst>
        <pc:spChg chg="add mod">
          <ac:chgData name="Felipe da Costa Pereira" userId="9da7774e-0bca-4473-9368-37b6a1415b57" providerId="ADAL" clId="{37FD1FE1-8824-43C7-B29C-7CF0DF7AFB56}" dt="2022-11-30T12:00:47.983" v="1340" actId="207"/>
          <ac:spMkLst>
            <pc:docMk/>
            <pc:sldMk cId="1762295219" sldId="323"/>
            <ac:spMk id="2" creationId="{58953721-7F0E-91CC-ACB9-2880EB34A842}"/>
          </ac:spMkLst>
        </pc:spChg>
        <pc:spChg chg="add del mod">
          <ac:chgData name="Felipe da Costa Pereira" userId="9da7774e-0bca-4473-9368-37b6a1415b57" providerId="ADAL" clId="{37FD1FE1-8824-43C7-B29C-7CF0DF7AFB56}" dt="2022-11-30T12:11:54.598" v="2063"/>
          <ac:spMkLst>
            <pc:docMk/>
            <pc:sldMk cId="1762295219" sldId="323"/>
            <ac:spMk id="3" creationId="{75FA8D64-8624-5689-7AB7-FDC16A62CAE3}"/>
          </ac:spMkLst>
        </pc:spChg>
        <pc:spChg chg="add del mod">
          <ac:chgData name="Felipe da Costa Pereira" userId="9da7774e-0bca-4473-9368-37b6a1415b57" providerId="ADAL" clId="{37FD1FE1-8824-43C7-B29C-7CF0DF7AFB56}" dt="2022-11-30T12:11:54.598" v="2063"/>
          <ac:spMkLst>
            <pc:docMk/>
            <pc:sldMk cId="1762295219" sldId="323"/>
            <ac:spMk id="5" creationId="{3F19B52A-7C7C-00F5-5C5B-7733A424D998}"/>
          </ac:spMkLst>
        </pc:spChg>
        <pc:spChg chg="add del mod">
          <ac:chgData name="Felipe da Costa Pereira" userId="9da7774e-0bca-4473-9368-37b6a1415b57" providerId="ADAL" clId="{37FD1FE1-8824-43C7-B29C-7CF0DF7AFB56}" dt="2022-11-30T12:11:54.598" v="2063"/>
          <ac:spMkLst>
            <pc:docMk/>
            <pc:sldMk cId="1762295219" sldId="323"/>
            <ac:spMk id="6" creationId="{29F28C98-D00A-E8E5-F2D5-645ABA52BD0E}"/>
          </ac:spMkLst>
        </pc:spChg>
        <pc:spChg chg="add del mod">
          <ac:chgData name="Felipe da Costa Pereira" userId="9da7774e-0bca-4473-9368-37b6a1415b57" providerId="ADAL" clId="{37FD1FE1-8824-43C7-B29C-7CF0DF7AFB56}" dt="2022-11-30T12:11:54.598" v="2063"/>
          <ac:spMkLst>
            <pc:docMk/>
            <pc:sldMk cId="1762295219" sldId="323"/>
            <ac:spMk id="7" creationId="{AA7B90EE-B267-AF79-6597-981CF2EE06A0}"/>
          </ac:spMkLst>
        </pc:spChg>
        <pc:spChg chg="add del mod">
          <ac:chgData name="Felipe da Costa Pereira" userId="9da7774e-0bca-4473-9368-37b6a1415b57" providerId="ADAL" clId="{37FD1FE1-8824-43C7-B29C-7CF0DF7AFB56}" dt="2022-11-30T12:11:54.598" v="2063"/>
          <ac:spMkLst>
            <pc:docMk/>
            <pc:sldMk cId="1762295219" sldId="323"/>
            <ac:spMk id="8" creationId="{41ACA943-E625-3CD4-3572-164D53CD5DFE}"/>
          </ac:spMkLst>
        </pc:spChg>
        <pc:spChg chg="add del mod">
          <ac:chgData name="Felipe da Costa Pereira" userId="9da7774e-0bca-4473-9368-37b6a1415b57" providerId="ADAL" clId="{37FD1FE1-8824-43C7-B29C-7CF0DF7AFB56}" dt="2022-11-30T12:11:54.598" v="2063"/>
          <ac:spMkLst>
            <pc:docMk/>
            <pc:sldMk cId="1762295219" sldId="323"/>
            <ac:spMk id="9" creationId="{C0801079-B586-196A-51BC-457BB3B1A5E2}"/>
          </ac:spMkLst>
        </pc:spChg>
        <pc:spChg chg="add del mod">
          <ac:chgData name="Felipe da Costa Pereira" userId="9da7774e-0bca-4473-9368-37b6a1415b57" providerId="ADAL" clId="{37FD1FE1-8824-43C7-B29C-7CF0DF7AFB56}" dt="2022-11-30T12:11:54.598" v="2063"/>
          <ac:spMkLst>
            <pc:docMk/>
            <pc:sldMk cId="1762295219" sldId="323"/>
            <ac:spMk id="10" creationId="{6A4D9B2E-1CFC-C502-87E7-1D239D08AD0D}"/>
          </ac:spMkLst>
        </pc:spChg>
        <pc:spChg chg="add del mod">
          <ac:chgData name="Felipe da Costa Pereira" userId="9da7774e-0bca-4473-9368-37b6a1415b57" providerId="ADAL" clId="{37FD1FE1-8824-43C7-B29C-7CF0DF7AFB56}" dt="2022-11-30T12:11:54.598" v="2063"/>
          <ac:spMkLst>
            <pc:docMk/>
            <pc:sldMk cId="1762295219" sldId="323"/>
            <ac:spMk id="11" creationId="{795B0F5C-8008-ADA7-7DF6-D3A593F59960}"/>
          </ac:spMkLst>
        </pc:spChg>
        <pc:spChg chg="add del mod">
          <ac:chgData name="Felipe da Costa Pereira" userId="9da7774e-0bca-4473-9368-37b6a1415b57" providerId="ADAL" clId="{37FD1FE1-8824-43C7-B29C-7CF0DF7AFB56}" dt="2022-11-30T12:11:54.598" v="2063"/>
          <ac:spMkLst>
            <pc:docMk/>
            <pc:sldMk cId="1762295219" sldId="323"/>
            <ac:spMk id="12" creationId="{9C16CB31-9E19-33EB-2536-714C93EA4918}"/>
          </ac:spMkLst>
        </pc:spChg>
        <pc:spChg chg="add del mod">
          <ac:chgData name="Felipe da Costa Pereira" userId="9da7774e-0bca-4473-9368-37b6a1415b57" providerId="ADAL" clId="{37FD1FE1-8824-43C7-B29C-7CF0DF7AFB56}" dt="2022-11-30T12:11:54.598" v="2063"/>
          <ac:spMkLst>
            <pc:docMk/>
            <pc:sldMk cId="1762295219" sldId="323"/>
            <ac:spMk id="13" creationId="{2A40F451-3C02-91D0-EA73-0705AD5F966D}"/>
          </ac:spMkLst>
        </pc:spChg>
        <pc:spChg chg="add del mod">
          <ac:chgData name="Felipe da Costa Pereira" userId="9da7774e-0bca-4473-9368-37b6a1415b57" providerId="ADAL" clId="{37FD1FE1-8824-43C7-B29C-7CF0DF7AFB56}" dt="2022-11-30T12:11:54.598" v="2063"/>
          <ac:spMkLst>
            <pc:docMk/>
            <pc:sldMk cId="1762295219" sldId="323"/>
            <ac:spMk id="14" creationId="{9C15168A-2C03-A55D-2D0B-17E56DDA7F1C}"/>
          </ac:spMkLst>
        </pc:spChg>
        <pc:spChg chg="add del mod">
          <ac:chgData name="Felipe da Costa Pereira" userId="9da7774e-0bca-4473-9368-37b6a1415b57" providerId="ADAL" clId="{37FD1FE1-8824-43C7-B29C-7CF0DF7AFB56}" dt="2022-11-30T12:11:54.598" v="2063"/>
          <ac:spMkLst>
            <pc:docMk/>
            <pc:sldMk cId="1762295219" sldId="323"/>
            <ac:spMk id="15" creationId="{2D0A10C9-88E2-4439-998E-794F02419B69}"/>
          </ac:spMkLst>
        </pc:spChg>
        <pc:spChg chg="add del mod">
          <ac:chgData name="Felipe da Costa Pereira" userId="9da7774e-0bca-4473-9368-37b6a1415b57" providerId="ADAL" clId="{37FD1FE1-8824-43C7-B29C-7CF0DF7AFB56}" dt="2022-11-30T12:11:54.598" v="2063"/>
          <ac:spMkLst>
            <pc:docMk/>
            <pc:sldMk cId="1762295219" sldId="323"/>
            <ac:spMk id="17" creationId="{B4034C05-8C7A-1971-F6C5-E859C9105345}"/>
          </ac:spMkLst>
        </pc:spChg>
        <pc:spChg chg="add del mod">
          <ac:chgData name="Felipe da Costa Pereira" userId="9da7774e-0bca-4473-9368-37b6a1415b57" providerId="ADAL" clId="{37FD1FE1-8824-43C7-B29C-7CF0DF7AFB56}" dt="2022-11-30T12:11:54.598" v="2063"/>
          <ac:spMkLst>
            <pc:docMk/>
            <pc:sldMk cId="1762295219" sldId="323"/>
            <ac:spMk id="19" creationId="{E925680B-71B6-27A5-DF88-86F05305D154}"/>
          </ac:spMkLst>
        </pc:spChg>
        <pc:spChg chg="add del mod">
          <ac:chgData name="Felipe da Costa Pereira" userId="9da7774e-0bca-4473-9368-37b6a1415b57" providerId="ADAL" clId="{37FD1FE1-8824-43C7-B29C-7CF0DF7AFB56}" dt="2022-11-30T12:11:54.598" v="2063"/>
          <ac:spMkLst>
            <pc:docMk/>
            <pc:sldMk cId="1762295219" sldId="323"/>
            <ac:spMk id="21" creationId="{FA7A3697-32DF-9089-40B5-59E0B196A0FE}"/>
          </ac:spMkLst>
        </pc:spChg>
        <pc:spChg chg="add del mod">
          <ac:chgData name="Felipe da Costa Pereira" userId="9da7774e-0bca-4473-9368-37b6a1415b57" providerId="ADAL" clId="{37FD1FE1-8824-43C7-B29C-7CF0DF7AFB56}" dt="2022-11-30T12:11:54.598" v="2063"/>
          <ac:spMkLst>
            <pc:docMk/>
            <pc:sldMk cId="1762295219" sldId="323"/>
            <ac:spMk id="25" creationId="{83BB95CC-4EDD-F011-5B50-544328E65421}"/>
          </ac:spMkLst>
        </pc:spChg>
        <pc:spChg chg="add del mod">
          <ac:chgData name="Felipe da Costa Pereira" userId="9da7774e-0bca-4473-9368-37b6a1415b57" providerId="ADAL" clId="{37FD1FE1-8824-43C7-B29C-7CF0DF7AFB56}" dt="2022-11-30T12:11:54.598" v="2063"/>
          <ac:spMkLst>
            <pc:docMk/>
            <pc:sldMk cId="1762295219" sldId="323"/>
            <ac:spMk id="26" creationId="{A23BE258-D617-F5C4-A159-8C7C03169737}"/>
          </ac:spMkLst>
        </pc:spChg>
        <pc:spChg chg="add del mod">
          <ac:chgData name="Felipe da Costa Pereira" userId="9da7774e-0bca-4473-9368-37b6a1415b57" providerId="ADAL" clId="{37FD1FE1-8824-43C7-B29C-7CF0DF7AFB56}" dt="2022-11-30T12:11:54.598" v="2063"/>
          <ac:spMkLst>
            <pc:docMk/>
            <pc:sldMk cId="1762295219" sldId="323"/>
            <ac:spMk id="27" creationId="{9090672B-FF59-4988-6636-3E566C13ED03}"/>
          </ac:spMkLst>
        </pc:spChg>
        <pc:spChg chg="add del mod">
          <ac:chgData name="Felipe da Costa Pereira" userId="9da7774e-0bca-4473-9368-37b6a1415b57" providerId="ADAL" clId="{37FD1FE1-8824-43C7-B29C-7CF0DF7AFB56}" dt="2022-11-30T12:11:54.598" v="2063"/>
          <ac:spMkLst>
            <pc:docMk/>
            <pc:sldMk cId="1762295219" sldId="323"/>
            <ac:spMk id="28" creationId="{0676A56C-AB2F-957D-DF77-3676EBF4B903}"/>
          </ac:spMkLst>
        </pc:spChg>
        <pc:spChg chg="add del mod">
          <ac:chgData name="Felipe da Costa Pereira" userId="9da7774e-0bca-4473-9368-37b6a1415b57" providerId="ADAL" clId="{37FD1FE1-8824-43C7-B29C-7CF0DF7AFB56}" dt="2022-11-30T12:11:54.598" v="2063"/>
          <ac:spMkLst>
            <pc:docMk/>
            <pc:sldMk cId="1762295219" sldId="323"/>
            <ac:spMk id="29" creationId="{71CC6964-06AE-EEA8-DF18-B3E20C13BC7A}"/>
          </ac:spMkLst>
        </pc:spChg>
        <pc:spChg chg="add del mod">
          <ac:chgData name="Felipe da Costa Pereira" userId="9da7774e-0bca-4473-9368-37b6a1415b57" providerId="ADAL" clId="{37FD1FE1-8824-43C7-B29C-7CF0DF7AFB56}" dt="2022-11-30T12:11:54.598" v="2063"/>
          <ac:spMkLst>
            <pc:docMk/>
            <pc:sldMk cId="1762295219" sldId="323"/>
            <ac:spMk id="30" creationId="{04B56D72-D481-D711-0C3C-58FDEF88F56E}"/>
          </ac:spMkLst>
        </pc:spChg>
        <pc:spChg chg="add del mod">
          <ac:chgData name="Felipe da Costa Pereira" userId="9da7774e-0bca-4473-9368-37b6a1415b57" providerId="ADAL" clId="{37FD1FE1-8824-43C7-B29C-7CF0DF7AFB56}" dt="2022-11-30T12:11:54.598" v="2063"/>
          <ac:spMkLst>
            <pc:docMk/>
            <pc:sldMk cId="1762295219" sldId="323"/>
            <ac:spMk id="31" creationId="{E311E914-F0B6-2C62-5A59-6620A17AE878}"/>
          </ac:spMkLst>
        </pc:spChg>
        <pc:spChg chg="add del mod">
          <ac:chgData name="Felipe da Costa Pereira" userId="9da7774e-0bca-4473-9368-37b6a1415b57" providerId="ADAL" clId="{37FD1FE1-8824-43C7-B29C-7CF0DF7AFB56}" dt="2022-11-30T12:11:54.598" v="2063"/>
          <ac:spMkLst>
            <pc:docMk/>
            <pc:sldMk cId="1762295219" sldId="323"/>
            <ac:spMk id="32" creationId="{869517A7-D2C9-0F98-4A09-4BDE2316BEEC}"/>
          </ac:spMkLst>
        </pc:spChg>
        <pc:spChg chg="add del mod">
          <ac:chgData name="Felipe da Costa Pereira" userId="9da7774e-0bca-4473-9368-37b6a1415b57" providerId="ADAL" clId="{37FD1FE1-8824-43C7-B29C-7CF0DF7AFB56}" dt="2022-11-30T12:11:54.598" v="2063"/>
          <ac:spMkLst>
            <pc:docMk/>
            <pc:sldMk cId="1762295219" sldId="323"/>
            <ac:spMk id="33" creationId="{FF3ED1B6-CE17-233D-39B8-A59828BEF184}"/>
          </ac:spMkLst>
        </pc:spChg>
        <pc:spChg chg="add del mod">
          <ac:chgData name="Felipe da Costa Pereira" userId="9da7774e-0bca-4473-9368-37b6a1415b57" providerId="ADAL" clId="{37FD1FE1-8824-43C7-B29C-7CF0DF7AFB56}" dt="2022-11-30T12:11:54.598" v="2063"/>
          <ac:spMkLst>
            <pc:docMk/>
            <pc:sldMk cId="1762295219" sldId="323"/>
            <ac:spMk id="34" creationId="{FA378EEB-DF60-0038-18B4-611D48082B71}"/>
          </ac:spMkLst>
        </pc:spChg>
        <pc:picChg chg="mod">
          <ac:chgData name="Felipe da Costa Pereira" userId="9da7774e-0bca-4473-9368-37b6a1415b57" providerId="ADAL" clId="{37FD1FE1-8824-43C7-B29C-7CF0DF7AFB56}" dt="2022-11-30T12:00:39.959" v="1338" actId="1076"/>
          <ac:picMkLst>
            <pc:docMk/>
            <pc:sldMk cId="1762295219" sldId="323"/>
            <ac:picMk id="16" creationId="{75B1529A-3657-67A2-0041-5D9480797A13}"/>
          </ac:picMkLst>
        </pc:picChg>
      </pc:sldChg>
      <pc:sldChg chg="addSp delSp modSp mod">
        <pc:chgData name="Felipe da Costa Pereira" userId="9da7774e-0bca-4473-9368-37b6a1415b57" providerId="ADAL" clId="{37FD1FE1-8824-43C7-B29C-7CF0DF7AFB56}" dt="2022-11-30T12:14:11.703" v="2096" actId="1076"/>
        <pc:sldMkLst>
          <pc:docMk/>
          <pc:sldMk cId="3709568372" sldId="324"/>
        </pc:sldMkLst>
        <pc:spChg chg="add del mod">
          <ac:chgData name="Felipe da Costa Pereira" userId="9da7774e-0bca-4473-9368-37b6a1415b57" providerId="ADAL" clId="{37FD1FE1-8824-43C7-B29C-7CF0DF7AFB56}" dt="2022-11-30T12:11:54.702" v="2065"/>
          <ac:spMkLst>
            <pc:docMk/>
            <pc:sldMk cId="3709568372" sldId="324"/>
            <ac:spMk id="3" creationId="{92C8064E-3E6C-C9A5-16E8-9E993DF0C84C}"/>
          </ac:spMkLst>
        </pc:spChg>
        <pc:spChg chg="add del mod">
          <ac:chgData name="Felipe da Costa Pereira" userId="9da7774e-0bca-4473-9368-37b6a1415b57" providerId="ADAL" clId="{37FD1FE1-8824-43C7-B29C-7CF0DF7AFB56}" dt="2022-11-30T12:11:54.702" v="2065"/>
          <ac:spMkLst>
            <pc:docMk/>
            <pc:sldMk cId="3709568372" sldId="324"/>
            <ac:spMk id="6" creationId="{F225FC7C-AE60-72FA-D62C-12622F0C9F94}"/>
          </ac:spMkLst>
        </pc:spChg>
        <pc:spChg chg="add del mod">
          <ac:chgData name="Felipe da Costa Pereira" userId="9da7774e-0bca-4473-9368-37b6a1415b57" providerId="ADAL" clId="{37FD1FE1-8824-43C7-B29C-7CF0DF7AFB56}" dt="2022-11-30T12:11:54.702" v="2065"/>
          <ac:spMkLst>
            <pc:docMk/>
            <pc:sldMk cId="3709568372" sldId="324"/>
            <ac:spMk id="8" creationId="{6E105C7A-E781-AC29-CBD9-87D8B9278909}"/>
          </ac:spMkLst>
        </pc:spChg>
        <pc:spChg chg="add del mod">
          <ac:chgData name="Felipe da Costa Pereira" userId="9da7774e-0bca-4473-9368-37b6a1415b57" providerId="ADAL" clId="{37FD1FE1-8824-43C7-B29C-7CF0DF7AFB56}" dt="2022-11-30T12:11:54.702" v="2065"/>
          <ac:spMkLst>
            <pc:docMk/>
            <pc:sldMk cId="3709568372" sldId="324"/>
            <ac:spMk id="9" creationId="{5DA6FFBB-3636-48ED-A80A-9C32BE85E076}"/>
          </ac:spMkLst>
        </pc:spChg>
        <pc:spChg chg="add del mod">
          <ac:chgData name="Felipe da Costa Pereira" userId="9da7774e-0bca-4473-9368-37b6a1415b57" providerId="ADAL" clId="{37FD1FE1-8824-43C7-B29C-7CF0DF7AFB56}" dt="2022-11-30T12:11:54.702" v="2065"/>
          <ac:spMkLst>
            <pc:docMk/>
            <pc:sldMk cId="3709568372" sldId="324"/>
            <ac:spMk id="10" creationId="{2C45C52E-D759-2FF1-EEBB-CAE4A3F00315}"/>
          </ac:spMkLst>
        </pc:spChg>
        <pc:spChg chg="add del mod">
          <ac:chgData name="Felipe da Costa Pereira" userId="9da7774e-0bca-4473-9368-37b6a1415b57" providerId="ADAL" clId="{37FD1FE1-8824-43C7-B29C-7CF0DF7AFB56}" dt="2022-11-30T12:11:54.702" v="2065"/>
          <ac:spMkLst>
            <pc:docMk/>
            <pc:sldMk cId="3709568372" sldId="324"/>
            <ac:spMk id="12" creationId="{1CF51CAB-38C0-36F5-508B-BC391C98299C}"/>
          </ac:spMkLst>
        </pc:spChg>
        <pc:spChg chg="add del mod">
          <ac:chgData name="Felipe da Costa Pereira" userId="9da7774e-0bca-4473-9368-37b6a1415b57" providerId="ADAL" clId="{37FD1FE1-8824-43C7-B29C-7CF0DF7AFB56}" dt="2022-11-30T12:11:54.702" v="2065"/>
          <ac:spMkLst>
            <pc:docMk/>
            <pc:sldMk cId="3709568372" sldId="324"/>
            <ac:spMk id="15" creationId="{476F45C3-6542-992B-96BB-7EF05C64A71A}"/>
          </ac:spMkLst>
        </pc:spChg>
        <pc:spChg chg="add del mod">
          <ac:chgData name="Felipe da Costa Pereira" userId="9da7774e-0bca-4473-9368-37b6a1415b57" providerId="ADAL" clId="{37FD1FE1-8824-43C7-B29C-7CF0DF7AFB56}" dt="2022-11-30T12:11:54.702" v="2065"/>
          <ac:spMkLst>
            <pc:docMk/>
            <pc:sldMk cId="3709568372" sldId="324"/>
            <ac:spMk id="16" creationId="{65F818CD-96B6-9F95-2707-3E89F58D0C3A}"/>
          </ac:spMkLst>
        </pc:spChg>
        <pc:spChg chg="add del mod">
          <ac:chgData name="Felipe da Costa Pereira" userId="9da7774e-0bca-4473-9368-37b6a1415b57" providerId="ADAL" clId="{37FD1FE1-8824-43C7-B29C-7CF0DF7AFB56}" dt="2022-11-30T12:11:54.702" v="2065"/>
          <ac:spMkLst>
            <pc:docMk/>
            <pc:sldMk cId="3709568372" sldId="324"/>
            <ac:spMk id="17" creationId="{8D162079-45C4-8150-EF8A-71BF08DDF0ED}"/>
          </ac:spMkLst>
        </pc:spChg>
        <pc:spChg chg="add del mod">
          <ac:chgData name="Felipe da Costa Pereira" userId="9da7774e-0bca-4473-9368-37b6a1415b57" providerId="ADAL" clId="{37FD1FE1-8824-43C7-B29C-7CF0DF7AFB56}" dt="2022-11-30T12:11:54.702" v="2065"/>
          <ac:spMkLst>
            <pc:docMk/>
            <pc:sldMk cId="3709568372" sldId="324"/>
            <ac:spMk id="18" creationId="{1300F15F-66F7-2136-60DA-791AA0688055}"/>
          </ac:spMkLst>
        </pc:spChg>
        <pc:spChg chg="add del mod">
          <ac:chgData name="Felipe da Costa Pereira" userId="9da7774e-0bca-4473-9368-37b6a1415b57" providerId="ADAL" clId="{37FD1FE1-8824-43C7-B29C-7CF0DF7AFB56}" dt="2022-11-30T12:11:54.702" v="2065"/>
          <ac:spMkLst>
            <pc:docMk/>
            <pc:sldMk cId="3709568372" sldId="324"/>
            <ac:spMk id="19" creationId="{C8ABAB00-014D-016A-B807-53A4F6B2775D}"/>
          </ac:spMkLst>
        </pc:spChg>
        <pc:spChg chg="add del mod">
          <ac:chgData name="Felipe da Costa Pereira" userId="9da7774e-0bca-4473-9368-37b6a1415b57" providerId="ADAL" clId="{37FD1FE1-8824-43C7-B29C-7CF0DF7AFB56}" dt="2022-11-30T12:11:54.702" v="2065"/>
          <ac:spMkLst>
            <pc:docMk/>
            <pc:sldMk cId="3709568372" sldId="324"/>
            <ac:spMk id="20" creationId="{4314651E-46C7-13E3-FA65-68F645924624}"/>
          </ac:spMkLst>
        </pc:spChg>
        <pc:spChg chg="add del mod">
          <ac:chgData name="Felipe da Costa Pereira" userId="9da7774e-0bca-4473-9368-37b6a1415b57" providerId="ADAL" clId="{37FD1FE1-8824-43C7-B29C-7CF0DF7AFB56}" dt="2022-11-30T12:11:54.702" v="2065"/>
          <ac:spMkLst>
            <pc:docMk/>
            <pc:sldMk cId="3709568372" sldId="324"/>
            <ac:spMk id="21" creationId="{1CE3FA12-8EBF-0FE9-EEF1-B0DDAA5E9124}"/>
          </ac:spMkLst>
        </pc:spChg>
        <pc:spChg chg="add del mod">
          <ac:chgData name="Felipe da Costa Pereira" userId="9da7774e-0bca-4473-9368-37b6a1415b57" providerId="ADAL" clId="{37FD1FE1-8824-43C7-B29C-7CF0DF7AFB56}" dt="2022-11-30T12:11:54.702" v="2065"/>
          <ac:spMkLst>
            <pc:docMk/>
            <pc:sldMk cId="3709568372" sldId="324"/>
            <ac:spMk id="22" creationId="{C51F160B-4449-0FAE-4394-7F3BD773AAD3}"/>
          </ac:spMkLst>
        </pc:spChg>
        <pc:spChg chg="add del mod">
          <ac:chgData name="Felipe da Costa Pereira" userId="9da7774e-0bca-4473-9368-37b6a1415b57" providerId="ADAL" clId="{37FD1FE1-8824-43C7-B29C-7CF0DF7AFB56}" dt="2022-11-30T12:11:54.702" v="2065"/>
          <ac:spMkLst>
            <pc:docMk/>
            <pc:sldMk cId="3709568372" sldId="324"/>
            <ac:spMk id="23" creationId="{2F79B7F7-765F-7CC3-0E10-2AE3F535212A}"/>
          </ac:spMkLst>
        </pc:spChg>
        <pc:spChg chg="add del mod">
          <ac:chgData name="Felipe da Costa Pereira" userId="9da7774e-0bca-4473-9368-37b6a1415b57" providerId="ADAL" clId="{37FD1FE1-8824-43C7-B29C-7CF0DF7AFB56}" dt="2022-11-30T12:11:54.702" v="2065"/>
          <ac:spMkLst>
            <pc:docMk/>
            <pc:sldMk cId="3709568372" sldId="324"/>
            <ac:spMk id="24" creationId="{23AD37FA-BEE7-8A93-BFC6-4B80B525844C}"/>
          </ac:spMkLst>
        </pc:spChg>
        <pc:spChg chg="add del mod">
          <ac:chgData name="Felipe da Costa Pereira" userId="9da7774e-0bca-4473-9368-37b6a1415b57" providerId="ADAL" clId="{37FD1FE1-8824-43C7-B29C-7CF0DF7AFB56}" dt="2022-11-30T12:11:54.702" v="2065"/>
          <ac:spMkLst>
            <pc:docMk/>
            <pc:sldMk cId="3709568372" sldId="324"/>
            <ac:spMk id="25" creationId="{5C6F9CA7-30BA-737C-5850-2F794681D1E4}"/>
          </ac:spMkLst>
        </pc:spChg>
        <pc:spChg chg="add del mod">
          <ac:chgData name="Felipe da Costa Pereira" userId="9da7774e-0bca-4473-9368-37b6a1415b57" providerId="ADAL" clId="{37FD1FE1-8824-43C7-B29C-7CF0DF7AFB56}" dt="2022-11-30T12:11:54.702" v="2065"/>
          <ac:spMkLst>
            <pc:docMk/>
            <pc:sldMk cId="3709568372" sldId="324"/>
            <ac:spMk id="26" creationId="{6124EF4E-48CC-C357-E6C4-9A4DB7049C10}"/>
          </ac:spMkLst>
        </pc:spChg>
        <pc:spChg chg="add del mod">
          <ac:chgData name="Felipe da Costa Pereira" userId="9da7774e-0bca-4473-9368-37b6a1415b57" providerId="ADAL" clId="{37FD1FE1-8824-43C7-B29C-7CF0DF7AFB56}" dt="2022-11-30T12:11:54.702" v="2065"/>
          <ac:spMkLst>
            <pc:docMk/>
            <pc:sldMk cId="3709568372" sldId="324"/>
            <ac:spMk id="27" creationId="{FED7608F-2A4D-5737-E555-D02411A192AF}"/>
          </ac:spMkLst>
        </pc:spChg>
        <pc:spChg chg="add del mod">
          <ac:chgData name="Felipe da Costa Pereira" userId="9da7774e-0bca-4473-9368-37b6a1415b57" providerId="ADAL" clId="{37FD1FE1-8824-43C7-B29C-7CF0DF7AFB56}" dt="2022-11-30T12:11:54.702" v="2065"/>
          <ac:spMkLst>
            <pc:docMk/>
            <pc:sldMk cId="3709568372" sldId="324"/>
            <ac:spMk id="28" creationId="{AD7D50EB-1938-6410-0320-0FD739E9C69F}"/>
          </ac:spMkLst>
        </pc:spChg>
        <pc:spChg chg="add del mod">
          <ac:chgData name="Felipe da Costa Pereira" userId="9da7774e-0bca-4473-9368-37b6a1415b57" providerId="ADAL" clId="{37FD1FE1-8824-43C7-B29C-7CF0DF7AFB56}" dt="2022-11-30T12:11:54.702" v="2065"/>
          <ac:spMkLst>
            <pc:docMk/>
            <pc:sldMk cId="3709568372" sldId="324"/>
            <ac:spMk id="29" creationId="{0A443266-E750-68C3-C173-F9E7366B3DD7}"/>
          </ac:spMkLst>
        </pc:spChg>
        <pc:spChg chg="add del mod">
          <ac:chgData name="Felipe da Costa Pereira" userId="9da7774e-0bca-4473-9368-37b6a1415b57" providerId="ADAL" clId="{37FD1FE1-8824-43C7-B29C-7CF0DF7AFB56}" dt="2022-11-30T12:11:54.702" v="2065"/>
          <ac:spMkLst>
            <pc:docMk/>
            <pc:sldMk cId="3709568372" sldId="324"/>
            <ac:spMk id="30" creationId="{78419B24-5115-9FEA-ED0C-8B595E04BFC1}"/>
          </ac:spMkLst>
        </pc:spChg>
        <pc:spChg chg="add del mod">
          <ac:chgData name="Felipe da Costa Pereira" userId="9da7774e-0bca-4473-9368-37b6a1415b57" providerId="ADAL" clId="{37FD1FE1-8824-43C7-B29C-7CF0DF7AFB56}" dt="2022-11-30T12:11:54.702" v="2065"/>
          <ac:spMkLst>
            <pc:docMk/>
            <pc:sldMk cId="3709568372" sldId="324"/>
            <ac:spMk id="31" creationId="{D1950428-5463-630A-107A-4543569A423E}"/>
          </ac:spMkLst>
        </pc:spChg>
        <pc:spChg chg="add del mod">
          <ac:chgData name="Felipe da Costa Pereira" userId="9da7774e-0bca-4473-9368-37b6a1415b57" providerId="ADAL" clId="{37FD1FE1-8824-43C7-B29C-7CF0DF7AFB56}" dt="2022-11-30T12:11:54.702" v="2065"/>
          <ac:spMkLst>
            <pc:docMk/>
            <pc:sldMk cId="3709568372" sldId="324"/>
            <ac:spMk id="32" creationId="{F31FB983-2BE6-AF1B-0939-26F38EAE101C}"/>
          </ac:spMkLst>
        </pc:spChg>
        <pc:spChg chg="add del mod">
          <ac:chgData name="Felipe da Costa Pereira" userId="9da7774e-0bca-4473-9368-37b6a1415b57" providerId="ADAL" clId="{37FD1FE1-8824-43C7-B29C-7CF0DF7AFB56}" dt="2022-11-30T12:11:54.702" v="2065"/>
          <ac:spMkLst>
            <pc:docMk/>
            <pc:sldMk cId="3709568372" sldId="324"/>
            <ac:spMk id="33" creationId="{86D3C296-E20F-BB8D-1070-91C201A2013E}"/>
          </ac:spMkLst>
        </pc:spChg>
        <pc:graphicFrameChg chg="mod modGraphic">
          <ac:chgData name="Felipe da Costa Pereira" userId="9da7774e-0bca-4473-9368-37b6a1415b57" providerId="ADAL" clId="{37FD1FE1-8824-43C7-B29C-7CF0DF7AFB56}" dt="2022-11-30T12:14:11.703" v="2096" actId="1076"/>
          <ac:graphicFrameMkLst>
            <pc:docMk/>
            <pc:sldMk cId="3709568372" sldId="324"/>
            <ac:graphicFrameMk id="2" creationId="{3FBEA270-512A-FDCB-CB84-A6191D9D2550}"/>
          </ac:graphicFrameMkLst>
        </pc:graphicFrameChg>
      </pc:sldChg>
      <pc:sldChg chg="addSp delSp modSp">
        <pc:chgData name="Felipe da Costa Pereira" userId="9da7774e-0bca-4473-9368-37b6a1415b57" providerId="ADAL" clId="{37FD1FE1-8824-43C7-B29C-7CF0DF7AFB56}" dt="2022-11-30T12:11:54.578" v="2062"/>
        <pc:sldMkLst>
          <pc:docMk/>
          <pc:sldMk cId="3572982832" sldId="325"/>
        </pc:sldMkLst>
        <pc:spChg chg="add del mod">
          <ac:chgData name="Felipe da Costa Pereira" userId="9da7774e-0bca-4473-9368-37b6a1415b57" providerId="ADAL" clId="{37FD1FE1-8824-43C7-B29C-7CF0DF7AFB56}" dt="2022-11-30T12:11:54.578" v="2062"/>
          <ac:spMkLst>
            <pc:docMk/>
            <pc:sldMk cId="3572982832" sldId="325"/>
            <ac:spMk id="2" creationId="{D99192F8-323E-79C0-C2A5-2BD4CB0C0506}"/>
          </ac:spMkLst>
        </pc:spChg>
        <pc:spChg chg="add del mod">
          <ac:chgData name="Felipe da Costa Pereira" userId="9da7774e-0bca-4473-9368-37b6a1415b57" providerId="ADAL" clId="{37FD1FE1-8824-43C7-B29C-7CF0DF7AFB56}" dt="2022-11-30T12:11:54.578" v="2062"/>
          <ac:spMkLst>
            <pc:docMk/>
            <pc:sldMk cId="3572982832" sldId="325"/>
            <ac:spMk id="3" creationId="{A4291204-5062-7168-31D4-7CEB9D7200E1}"/>
          </ac:spMkLst>
        </pc:spChg>
        <pc:spChg chg="add del mod">
          <ac:chgData name="Felipe da Costa Pereira" userId="9da7774e-0bca-4473-9368-37b6a1415b57" providerId="ADAL" clId="{37FD1FE1-8824-43C7-B29C-7CF0DF7AFB56}" dt="2022-11-30T12:11:54.578" v="2062"/>
          <ac:spMkLst>
            <pc:docMk/>
            <pc:sldMk cId="3572982832" sldId="325"/>
            <ac:spMk id="5" creationId="{80970AD7-8F7C-C95D-EB4C-BB92BD961D1E}"/>
          </ac:spMkLst>
        </pc:spChg>
        <pc:spChg chg="add del mod">
          <ac:chgData name="Felipe da Costa Pereira" userId="9da7774e-0bca-4473-9368-37b6a1415b57" providerId="ADAL" clId="{37FD1FE1-8824-43C7-B29C-7CF0DF7AFB56}" dt="2022-11-30T12:11:54.578" v="2062"/>
          <ac:spMkLst>
            <pc:docMk/>
            <pc:sldMk cId="3572982832" sldId="325"/>
            <ac:spMk id="6" creationId="{9A5BF4C5-2A75-2648-2CDB-45B676097E2F}"/>
          </ac:spMkLst>
        </pc:spChg>
        <pc:spChg chg="add del mod">
          <ac:chgData name="Felipe da Costa Pereira" userId="9da7774e-0bca-4473-9368-37b6a1415b57" providerId="ADAL" clId="{37FD1FE1-8824-43C7-B29C-7CF0DF7AFB56}" dt="2022-11-30T12:11:54.578" v="2062"/>
          <ac:spMkLst>
            <pc:docMk/>
            <pc:sldMk cId="3572982832" sldId="325"/>
            <ac:spMk id="7" creationId="{3B7F1943-5A4F-05DC-DE7F-0B93C73D23C6}"/>
          </ac:spMkLst>
        </pc:spChg>
        <pc:spChg chg="add del mod">
          <ac:chgData name="Felipe da Costa Pereira" userId="9da7774e-0bca-4473-9368-37b6a1415b57" providerId="ADAL" clId="{37FD1FE1-8824-43C7-B29C-7CF0DF7AFB56}" dt="2022-11-30T12:11:54.578" v="2062"/>
          <ac:spMkLst>
            <pc:docMk/>
            <pc:sldMk cId="3572982832" sldId="325"/>
            <ac:spMk id="8" creationId="{EED77447-4EAB-78DD-FBAE-91207B4D2F23}"/>
          </ac:spMkLst>
        </pc:spChg>
        <pc:spChg chg="add del mod">
          <ac:chgData name="Felipe da Costa Pereira" userId="9da7774e-0bca-4473-9368-37b6a1415b57" providerId="ADAL" clId="{37FD1FE1-8824-43C7-B29C-7CF0DF7AFB56}" dt="2022-11-30T12:11:54.578" v="2062"/>
          <ac:spMkLst>
            <pc:docMk/>
            <pc:sldMk cId="3572982832" sldId="325"/>
            <ac:spMk id="9" creationId="{466B79B1-0BD0-313A-AECE-A86A8485F937}"/>
          </ac:spMkLst>
        </pc:spChg>
        <pc:spChg chg="add del mod">
          <ac:chgData name="Felipe da Costa Pereira" userId="9da7774e-0bca-4473-9368-37b6a1415b57" providerId="ADAL" clId="{37FD1FE1-8824-43C7-B29C-7CF0DF7AFB56}" dt="2022-11-30T12:11:54.578" v="2062"/>
          <ac:spMkLst>
            <pc:docMk/>
            <pc:sldMk cId="3572982832" sldId="325"/>
            <ac:spMk id="10" creationId="{9419A224-6A66-B992-6662-4A30820C5082}"/>
          </ac:spMkLst>
        </pc:spChg>
        <pc:spChg chg="add del mod">
          <ac:chgData name="Felipe da Costa Pereira" userId="9da7774e-0bca-4473-9368-37b6a1415b57" providerId="ADAL" clId="{37FD1FE1-8824-43C7-B29C-7CF0DF7AFB56}" dt="2022-11-30T12:11:54.578" v="2062"/>
          <ac:spMkLst>
            <pc:docMk/>
            <pc:sldMk cId="3572982832" sldId="325"/>
            <ac:spMk id="12" creationId="{55289864-4A00-A5AD-6932-B090FC225C69}"/>
          </ac:spMkLst>
        </pc:spChg>
        <pc:spChg chg="add del mod">
          <ac:chgData name="Felipe da Costa Pereira" userId="9da7774e-0bca-4473-9368-37b6a1415b57" providerId="ADAL" clId="{37FD1FE1-8824-43C7-B29C-7CF0DF7AFB56}" dt="2022-11-30T12:11:54.578" v="2062"/>
          <ac:spMkLst>
            <pc:docMk/>
            <pc:sldMk cId="3572982832" sldId="325"/>
            <ac:spMk id="13" creationId="{34BDCC3D-58FC-A2F4-DB36-55D153E52725}"/>
          </ac:spMkLst>
        </pc:spChg>
        <pc:spChg chg="add del mod">
          <ac:chgData name="Felipe da Costa Pereira" userId="9da7774e-0bca-4473-9368-37b6a1415b57" providerId="ADAL" clId="{37FD1FE1-8824-43C7-B29C-7CF0DF7AFB56}" dt="2022-11-30T12:11:54.578" v="2062"/>
          <ac:spMkLst>
            <pc:docMk/>
            <pc:sldMk cId="3572982832" sldId="325"/>
            <ac:spMk id="15" creationId="{17D199C2-3214-C088-EF24-15913C95C551}"/>
          </ac:spMkLst>
        </pc:spChg>
        <pc:spChg chg="add del mod">
          <ac:chgData name="Felipe da Costa Pereira" userId="9da7774e-0bca-4473-9368-37b6a1415b57" providerId="ADAL" clId="{37FD1FE1-8824-43C7-B29C-7CF0DF7AFB56}" dt="2022-11-30T12:11:54.578" v="2062"/>
          <ac:spMkLst>
            <pc:docMk/>
            <pc:sldMk cId="3572982832" sldId="325"/>
            <ac:spMk id="17" creationId="{BA3923CD-E63E-2D21-A9E9-0C0FEB65AA4B}"/>
          </ac:spMkLst>
        </pc:spChg>
        <pc:spChg chg="add del mod">
          <ac:chgData name="Felipe da Costa Pereira" userId="9da7774e-0bca-4473-9368-37b6a1415b57" providerId="ADAL" clId="{37FD1FE1-8824-43C7-B29C-7CF0DF7AFB56}" dt="2022-11-30T12:11:54.578" v="2062"/>
          <ac:spMkLst>
            <pc:docMk/>
            <pc:sldMk cId="3572982832" sldId="325"/>
            <ac:spMk id="19" creationId="{9E81FF41-10FA-49B5-C318-2EB0D1BB39E3}"/>
          </ac:spMkLst>
        </pc:spChg>
        <pc:spChg chg="add del mod">
          <ac:chgData name="Felipe da Costa Pereira" userId="9da7774e-0bca-4473-9368-37b6a1415b57" providerId="ADAL" clId="{37FD1FE1-8824-43C7-B29C-7CF0DF7AFB56}" dt="2022-11-30T12:11:54.578" v="2062"/>
          <ac:spMkLst>
            <pc:docMk/>
            <pc:sldMk cId="3572982832" sldId="325"/>
            <ac:spMk id="21" creationId="{61EE3965-D87C-1373-85A7-185F19C8650D}"/>
          </ac:spMkLst>
        </pc:spChg>
        <pc:spChg chg="add del mod">
          <ac:chgData name="Felipe da Costa Pereira" userId="9da7774e-0bca-4473-9368-37b6a1415b57" providerId="ADAL" clId="{37FD1FE1-8824-43C7-B29C-7CF0DF7AFB56}" dt="2022-11-30T12:11:54.578" v="2062"/>
          <ac:spMkLst>
            <pc:docMk/>
            <pc:sldMk cId="3572982832" sldId="325"/>
            <ac:spMk id="25" creationId="{8DCF4E2F-E1B9-7396-15B7-7F075063A170}"/>
          </ac:spMkLst>
        </pc:spChg>
        <pc:spChg chg="add del mod">
          <ac:chgData name="Felipe da Costa Pereira" userId="9da7774e-0bca-4473-9368-37b6a1415b57" providerId="ADAL" clId="{37FD1FE1-8824-43C7-B29C-7CF0DF7AFB56}" dt="2022-11-30T12:11:54.578" v="2062"/>
          <ac:spMkLst>
            <pc:docMk/>
            <pc:sldMk cId="3572982832" sldId="325"/>
            <ac:spMk id="26" creationId="{096F2B52-705B-0D33-B269-B3CCBAEB00FE}"/>
          </ac:spMkLst>
        </pc:spChg>
        <pc:spChg chg="add del mod">
          <ac:chgData name="Felipe da Costa Pereira" userId="9da7774e-0bca-4473-9368-37b6a1415b57" providerId="ADAL" clId="{37FD1FE1-8824-43C7-B29C-7CF0DF7AFB56}" dt="2022-11-30T12:11:54.578" v="2062"/>
          <ac:spMkLst>
            <pc:docMk/>
            <pc:sldMk cId="3572982832" sldId="325"/>
            <ac:spMk id="27" creationId="{8464FF53-97AC-F68F-43EB-5249AD1C0928}"/>
          </ac:spMkLst>
        </pc:spChg>
        <pc:spChg chg="add del mod">
          <ac:chgData name="Felipe da Costa Pereira" userId="9da7774e-0bca-4473-9368-37b6a1415b57" providerId="ADAL" clId="{37FD1FE1-8824-43C7-B29C-7CF0DF7AFB56}" dt="2022-11-30T12:11:54.578" v="2062"/>
          <ac:spMkLst>
            <pc:docMk/>
            <pc:sldMk cId="3572982832" sldId="325"/>
            <ac:spMk id="28" creationId="{DBE9346A-2B76-52D9-86CB-380DDDC4E07E}"/>
          </ac:spMkLst>
        </pc:spChg>
        <pc:spChg chg="add del mod">
          <ac:chgData name="Felipe da Costa Pereira" userId="9da7774e-0bca-4473-9368-37b6a1415b57" providerId="ADAL" clId="{37FD1FE1-8824-43C7-B29C-7CF0DF7AFB56}" dt="2022-11-30T12:11:54.578" v="2062"/>
          <ac:spMkLst>
            <pc:docMk/>
            <pc:sldMk cId="3572982832" sldId="325"/>
            <ac:spMk id="29" creationId="{B2FBCD2A-B23D-DB30-2079-35815172E6D9}"/>
          </ac:spMkLst>
        </pc:spChg>
        <pc:spChg chg="add del mod">
          <ac:chgData name="Felipe da Costa Pereira" userId="9da7774e-0bca-4473-9368-37b6a1415b57" providerId="ADAL" clId="{37FD1FE1-8824-43C7-B29C-7CF0DF7AFB56}" dt="2022-11-30T12:11:54.578" v="2062"/>
          <ac:spMkLst>
            <pc:docMk/>
            <pc:sldMk cId="3572982832" sldId="325"/>
            <ac:spMk id="30" creationId="{CB420FC0-F538-417A-D149-A9A5F6FEFDE7}"/>
          </ac:spMkLst>
        </pc:spChg>
        <pc:spChg chg="add del mod">
          <ac:chgData name="Felipe da Costa Pereira" userId="9da7774e-0bca-4473-9368-37b6a1415b57" providerId="ADAL" clId="{37FD1FE1-8824-43C7-B29C-7CF0DF7AFB56}" dt="2022-11-30T12:11:54.578" v="2062"/>
          <ac:spMkLst>
            <pc:docMk/>
            <pc:sldMk cId="3572982832" sldId="325"/>
            <ac:spMk id="31" creationId="{8AA1814F-0EA6-3266-B430-BC27B8EF4D58}"/>
          </ac:spMkLst>
        </pc:spChg>
        <pc:spChg chg="add del mod">
          <ac:chgData name="Felipe da Costa Pereira" userId="9da7774e-0bca-4473-9368-37b6a1415b57" providerId="ADAL" clId="{37FD1FE1-8824-43C7-B29C-7CF0DF7AFB56}" dt="2022-11-30T12:11:54.578" v="2062"/>
          <ac:spMkLst>
            <pc:docMk/>
            <pc:sldMk cId="3572982832" sldId="325"/>
            <ac:spMk id="32" creationId="{AD92228A-F919-2FD4-B7D5-AFD9E3F4C1FD}"/>
          </ac:spMkLst>
        </pc:spChg>
        <pc:spChg chg="add del mod">
          <ac:chgData name="Felipe da Costa Pereira" userId="9da7774e-0bca-4473-9368-37b6a1415b57" providerId="ADAL" clId="{37FD1FE1-8824-43C7-B29C-7CF0DF7AFB56}" dt="2022-11-30T12:11:54.578" v="2062"/>
          <ac:spMkLst>
            <pc:docMk/>
            <pc:sldMk cId="3572982832" sldId="325"/>
            <ac:spMk id="33" creationId="{88AAE952-B9BC-727F-BD0A-944270A518EF}"/>
          </ac:spMkLst>
        </pc:spChg>
        <pc:spChg chg="add del mod">
          <ac:chgData name="Felipe da Costa Pereira" userId="9da7774e-0bca-4473-9368-37b6a1415b57" providerId="ADAL" clId="{37FD1FE1-8824-43C7-B29C-7CF0DF7AFB56}" dt="2022-11-30T12:11:54.578" v="2062"/>
          <ac:spMkLst>
            <pc:docMk/>
            <pc:sldMk cId="3572982832" sldId="325"/>
            <ac:spMk id="34" creationId="{1762BAE9-931C-407E-68D6-99581F00DBC2}"/>
          </ac:spMkLst>
        </pc:spChg>
        <pc:spChg chg="add del mod">
          <ac:chgData name="Felipe da Costa Pereira" userId="9da7774e-0bca-4473-9368-37b6a1415b57" providerId="ADAL" clId="{37FD1FE1-8824-43C7-B29C-7CF0DF7AFB56}" dt="2022-11-30T12:11:54.578" v="2062"/>
          <ac:spMkLst>
            <pc:docMk/>
            <pc:sldMk cId="3572982832" sldId="325"/>
            <ac:spMk id="35" creationId="{277E996E-2DCC-CC92-52BF-D88D63EBCC49}"/>
          </ac:spMkLst>
        </pc:spChg>
      </pc:sldChg>
      <pc:sldChg chg="addSp delSp modSp ord">
        <pc:chgData name="Felipe da Costa Pereira" userId="9da7774e-0bca-4473-9368-37b6a1415b57" providerId="ADAL" clId="{37FD1FE1-8824-43C7-B29C-7CF0DF7AFB56}" dt="2022-11-30T12:11:54.633" v="2064"/>
        <pc:sldMkLst>
          <pc:docMk/>
          <pc:sldMk cId="3283791317" sldId="326"/>
        </pc:sldMkLst>
        <pc:spChg chg="add del mod">
          <ac:chgData name="Felipe da Costa Pereira" userId="9da7774e-0bca-4473-9368-37b6a1415b57" providerId="ADAL" clId="{37FD1FE1-8824-43C7-B29C-7CF0DF7AFB56}" dt="2022-11-30T12:11:54.633" v="2064"/>
          <ac:spMkLst>
            <pc:docMk/>
            <pc:sldMk cId="3283791317" sldId="326"/>
            <ac:spMk id="2" creationId="{456858FD-37DB-E460-8098-1F0B94EE0855}"/>
          </ac:spMkLst>
        </pc:spChg>
        <pc:spChg chg="add del mod">
          <ac:chgData name="Felipe da Costa Pereira" userId="9da7774e-0bca-4473-9368-37b6a1415b57" providerId="ADAL" clId="{37FD1FE1-8824-43C7-B29C-7CF0DF7AFB56}" dt="2022-11-30T12:11:54.633" v="2064"/>
          <ac:spMkLst>
            <pc:docMk/>
            <pc:sldMk cId="3283791317" sldId="326"/>
            <ac:spMk id="3" creationId="{77291DCB-6B8F-30D0-336D-9DC5D7933962}"/>
          </ac:spMkLst>
        </pc:spChg>
        <pc:spChg chg="add del mod">
          <ac:chgData name="Felipe da Costa Pereira" userId="9da7774e-0bca-4473-9368-37b6a1415b57" providerId="ADAL" clId="{37FD1FE1-8824-43C7-B29C-7CF0DF7AFB56}" dt="2022-11-30T12:11:54.633" v="2064"/>
          <ac:spMkLst>
            <pc:docMk/>
            <pc:sldMk cId="3283791317" sldId="326"/>
            <ac:spMk id="6" creationId="{A02F67FD-7D8A-9623-4FBF-0CB1230610DB}"/>
          </ac:spMkLst>
        </pc:spChg>
        <pc:spChg chg="add del mod">
          <ac:chgData name="Felipe da Costa Pereira" userId="9da7774e-0bca-4473-9368-37b6a1415b57" providerId="ADAL" clId="{37FD1FE1-8824-43C7-B29C-7CF0DF7AFB56}" dt="2022-11-30T12:11:54.633" v="2064"/>
          <ac:spMkLst>
            <pc:docMk/>
            <pc:sldMk cId="3283791317" sldId="326"/>
            <ac:spMk id="8" creationId="{26C97045-A9EA-72FD-3239-70E27A5CAF4E}"/>
          </ac:spMkLst>
        </pc:spChg>
        <pc:spChg chg="add del mod">
          <ac:chgData name="Felipe da Costa Pereira" userId="9da7774e-0bca-4473-9368-37b6a1415b57" providerId="ADAL" clId="{37FD1FE1-8824-43C7-B29C-7CF0DF7AFB56}" dt="2022-11-30T12:11:54.633" v="2064"/>
          <ac:spMkLst>
            <pc:docMk/>
            <pc:sldMk cId="3283791317" sldId="326"/>
            <ac:spMk id="9" creationId="{BD4AB334-6FC2-163D-D667-934277CC395E}"/>
          </ac:spMkLst>
        </pc:spChg>
        <pc:spChg chg="add del mod">
          <ac:chgData name="Felipe da Costa Pereira" userId="9da7774e-0bca-4473-9368-37b6a1415b57" providerId="ADAL" clId="{37FD1FE1-8824-43C7-B29C-7CF0DF7AFB56}" dt="2022-11-30T12:11:54.633" v="2064"/>
          <ac:spMkLst>
            <pc:docMk/>
            <pc:sldMk cId="3283791317" sldId="326"/>
            <ac:spMk id="10" creationId="{B392E6DF-6A75-1A61-7BB9-EBA3D3C69CDE}"/>
          </ac:spMkLst>
        </pc:spChg>
        <pc:spChg chg="add del mod">
          <ac:chgData name="Felipe da Costa Pereira" userId="9da7774e-0bca-4473-9368-37b6a1415b57" providerId="ADAL" clId="{37FD1FE1-8824-43C7-B29C-7CF0DF7AFB56}" dt="2022-11-30T12:11:54.633" v="2064"/>
          <ac:spMkLst>
            <pc:docMk/>
            <pc:sldMk cId="3283791317" sldId="326"/>
            <ac:spMk id="12" creationId="{C4141D88-443B-00DF-9185-EA02DE269C2E}"/>
          </ac:spMkLst>
        </pc:spChg>
        <pc:spChg chg="add del mod">
          <ac:chgData name="Felipe da Costa Pereira" userId="9da7774e-0bca-4473-9368-37b6a1415b57" providerId="ADAL" clId="{37FD1FE1-8824-43C7-B29C-7CF0DF7AFB56}" dt="2022-11-30T12:11:54.633" v="2064"/>
          <ac:spMkLst>
            <pc:docMk/>
            <pc:sldMk cId="3283791317" sldId="326"/>
            <ac:spMk id="13" creationId="{4B6C4E12-EE77-39AB-8B08-EB9CDC7FC96D}"/>
          </ac:spMkLst>
        </pc:spChg>
        <pc:spChg chg="add del mod">
          <ac:chgData name="Felipe da Costa Pereira" userId="9da7774e-0bca-4473-9368-37b6a1415b57" providerId="ADAL" clId="{37FD1FE1-8824-43C7-B29C-7CF0DF7AFB56}" dt="2022-11-30T12:11:54.633" v="2064"/>
          <ac:spMkLst>
            <pc:docMk/>
            <pc:sldMk cId="3283791317" sldId="326"/>
            <ac:spMk id="17" creationId="{84BD8FBB-C597-DDF8-DC24-443DEFF1DD22}"/>
          </ac:spMkLst>
        </pc:spChg>
        <pc:spChg chg="add del mod">
          <ac:chgData name="Felipe da Costa Pereira" userId="9da7774e-0bca-4473-9368-37b6a1415b57" providerId="ADAL" clId="{37FD1FE1-8824-43C7-B29C-7CF0DF7AFB56}" dt="2022-11-30T12:11:54.633" v="2064"/>
          <ac:spMkLst>
            <pc:docMk/>
            <pc:sldMk cId="3283791317" sldId="326"/>
            <ac:spMk id="18" creationId="{8881395B-B49F-BB1C-991B-27ACA8A21492}"/>
          </ac:spMkLst>
        </pc:spChg>
        <pc:spChg chg="add del mod">
          <ac:chgData name="Felipe da Costa Pereira" userId="9da7774e-0bca-4473-9368-37b6a1415b57" providerId="ADAL" clId="{37FD1FE1-8824-43C7-B29C-7CF0DF7AFB56}" dt="2022-11-30T12:11:54.633" v="2064"/>
          <ac:spMkLst>
            <pc:docMk/>
            <pc:sldMk cId="3283791317" sldId="326"/>
            <ac:spMk id="19" creationId="{3967DC1B-FD88-F692-82B2-CB652F678040}"/>
          </ac:spMkLst>
        </pc:spChg>
        <pc:spChg chg="add del mod">
          <ac:chgData name="Felipe da Costa Pereira" userId="9da7774e-0bca-4473-9368-37b6a1415b57" providerId="ADAL" clId="{37FD1FE1-8824-43C7-B29C-7CF0DF7AFB56}" dt="2022-11-30T12:11:54.633" v="2064"/>
          <ac:spMkLst>
            <pc:docMk/>
            <pc:sldMk cId="3283791317" sldId="326"/>
            <ac:spMk id="20" creationId="{35ECE063-DABA-2F30-259F-27CBC17039E5}"/>
          </ac:spMkLst>
        </pc:spChg>
        <pc:spChg chg="add del mod">
          <ac:chgData name="Felipe da Costa Pereira" userId="9da7774e-0bca-4473-9368-37b6a1415b57" providerId="ADAL" clId="{37FD1FE1-8824-43C7-B29C-7CF0DF7AFB56}" dt="2022-11-30T12:11:54.633" v="2064"/>
          <ac:spMkLst>
            <pc:docMk/>
            <pc:sldMk cId="3283791317" sldId="326"/>
            <ac:spMk id="21" creationId="{C0AE3C3E-A579-E70C-7071-CF720887FD1B}"/>
          </ac:spMkLst>
        </pc:spChg>
        <pc:spChg chg="add del mod">
          <ac:chgData name="Felipe da Costa Pereira" userId="9da7774e-0bca-4473-9368-37b6a1415b57" providerId="ADAL" clId="{37FD1FE1-8824-43C7-B29C-7CF0DF7AFB56}" dt="2022-11-30T12:11:54.633" v="2064"/>
          <ac:spMkLst>
            <pc:docMk/>
            <pc:sldMk cId="3283791317" sldId="326"/>
            <ac:spMk id="22" creationId="{0C5B6ECA-16D4-8A78-A21C-6F7F6E7BE09E}"/>
          </ac:spMkLst>
        </pc:spChg>
        <pc:spChg chg="add del mod">
          <ac:chgData name="Felipe da Costa Pereira" userId="9da7774e-0bca-4473-9368-37b6a1415b57" providerId="ADAL" clId="{37FD1FE1-8824-43C7-B29C-7CF0DF7AFB56}" dt="2022-11-30T12:11:54.633" v="2064"/>
          <ac:spMkLst>
            <pc:docMk/>
            <pc:sldMk cId="3283791317" sldId="326"/>
            <ac:spMk id="23" creationId="{ADAA564C-E9C1-D318-63E9-DBFE79358B2D}"/>
          </ac:spMkLst>
        </pc:spChg>
        <pc:spChg chg="add del mod">
          <ac:chgData name="Felipe da Costa Pereira" userId="9da7774e-0bca-4473-9368-37b6a1415b57" providerId="ADAL" clId="{37FD1FE1-8824-43C7-B29C-7CF0DF7AFB56}" dt="2022-11-30T12:11:54.633" v="2064"/>
          <ac:spMkLst>
            <pc:docMk/>
            <pc:sldMk cId="3283791317" sldId="326"/>
            <ac:spMk id="24" creationId="{EFADB91C-0DFB-46B0-6511-B77733419A59}"/>
          </ac:spMkLst>
        </pc:spChg>
        <pc:spChg chg="add del mod">
          <ac:chgData name="Felipe da Costa Pereira" userId="9da7774e-0bca-4473-9368-37b6a1415b57" providerId="ADAL" clId="{37FD1FE1-8824-43C7-B29C-7CF0DF7AFB56}" dt="2022-11-30T12:11:54.633" v="2064"/>
          <ac:spMkLst>
            <pc:docMk/>
            <pc:sldMk cId="3283791317" sldId="326"/>
            <ac:spMk id="25" creationId="{77BAFC0B-E441-EECB-057A-A1C0C686432D}"/>
          </ac:spMkLst>
        </pc:spChg>
        <pc:spChg chg="add del mod">
          <ac:chgData name="Felipe da Costa Pereira" userId="9da7774e-0bca-4473-9368-37b6a1415b57" providerId="ADAL" clId="{37FD1FE1-8824-43C7-B29C-7CF0DF7AFB56}" dt="2022-11-30T12:11:54.633" v="2064"/>
          <ac:spMkLst>
            <pc:docMk/>
            <pc:sldMk cId="3283791317" sldId="326"/>
            <ac:spMk id="26" creationId="{A763F1D0-0E64-9D5B-4156-1049F70BED73}"/>
          </ac:spMkLst>
        </pc:spChg>
        <pc:spChg chg="add del mod">
          <ac:chgData name="Felipe da Costa Pereira" userId="9da7774e-0bca-4473-9368-37b6a1415b57" providerId="ADAL" clId="{37FD1FE1-8824-43C7-B29C-7CF0DF7AFB56}" dt="2022-11-30T12:11:54.633" v="2064"/>
          <ac:spMkLst>
            <pc:docMk/>
            <pc:sldMk cId="3283791317" sldId="326"/>
            <ac:spMk id="27" creationId="{A1A1ABBF-A4A1-BC02-E60F-63AD89636A11}"/>
          </ac:spMkLst>
        </pc:spChg>
        <pc:spChg chg="add del mod">
          <ac:chgData name="Felipe da Costa Pereira" userId="9da7774e-0bca-4473-9368-37b6a1415b57" providerId="ADAL" clId="{37FD1FE1-8824-43C7-B29C-7CF0DF7AFB56}" dt="2022-11-30T12:11:54.633" v="2064"/>
          <ac:spMkLst>
            <pc:docMk/>
            <pc:sldMk cId="3283791317" sldId="326"/>
            <ac:spMk id="28" creationId="{7A173B03-2869-E165-0C5A-5B34A54A1F93}"/>
          </ac:spMkLst>
        </pc:spChg>
        <pc:spChg chg="add del mod">
          <ac:chgData name="Felipe da Costa Pereira" userId="9da7774e-0bca-4473-9368-37b6a1415b57" providerId="ADAL" clId="{37FD1FE1-8824-43C7-B29C-7CF0DF7AFB56}" dt="2022-11-30T12:11:54.633" v="2064"/>
          <ac:spMkLst>
            <pc:docMk/>
            <pc:sldMk cId="3283791317" sldId="326"/>
            <ac:spMk id="29" creationId="{DAB8BCCC-5B2E-BC4E-14E4-059654922C1B}"/>
          </ac:spMkLst>
        </pc:spChg>
        <pc:spChg chg="add del mod">
          <ac:chgData name="Felipe da Costa Pereira" userId="9da7774e-0bca-4473-9368-37b6a1415b57" providerId="ADAL" clId="{37FD1FE1-8824-43C7-B29C-7CF0DF7AFB56}" dt="2022-11-30T12:11:54.633" v="2064"/>
          <ac:spMkLst>
            <pc:docMk/>
            <pc:sldMk cId="3283791317" sldId="326"/>
            <ac:spMk id="30" creationId="{51282B7E-9A73-D2E4-DA37-560050315383}"/>
          </ac:spMkLst>
        </pc:spChg>
        <pc:spChg chg="add del mod">
          <ac:chgData name="Felipe da Costa Pereira" userId="9da7774e-0bca-4473-9368-37b6a1415b57" providerId="ADAL" clId="{37FD1FE1-8824-43C7-B29C-7CF0DF7AFB56}" dt="2022-11-30T12:11:54.633" v="2064"/>
          <ac:spMkLst>
            <pc:docMk/>
            <pc:sldMk cId="3283791317" sldId="326"/>
            <ac:spMk id="31" creationId="{7F1429E7-FEDE-D22D-3C13-D79A4700279D}"/>
          </ac:spMkLst>
        </pc:spChg>
        <pc:spChg chg="add del mod">
          <ac:chgData name="Felipe da Costa Pereira" userId="9da7774e-0bca-4473-9368-37b6a1415b57" providerId="ADAL" clId="{37FD1FE1-8824-43C7-B29C-7CF0DF7AFB56}" dt="2022-11-30T12:11:54.633" v="2064"/>
          <ac:spMkLst>
            <pc:docMk/>
            <pc:sldMk cId="3283791317" sldId="326"/>
            <ac:spMk id="32" creationId="{D00FC9BC-8B30-84D2-3D9F-213AE34D7EA9}"/>
          </ac:spMkLst>
        </pc:spChg>
        <pc:spChg chg="add del mod">
          <ac:chgData name="Felipe da Costa Pereira" userId="9da7774e-0bca-4473-9368-37b6a1415b57" providerId="ADAL" clId="{37FD1FE1-8824-43C7-B29C-7CF0DF7AFB56}" dt="2022-11-30T12:11:54.633" v="2064"/>
          <ac:spMkLst>
            <pc:docMk/>
            <pc:sldMk cId="3283791317" sldId="326"/>
            <ac:spMk id="33" creationId="{0D587F7A-ADB0-20D3-D73C-ADD4D0447502}"/>
          </ac:spMkLst>
        </pc:spChg>
      </pc:sldChg>
      <pc:sldChg chg="addSp delSp modSp">
        <pc:chgData name="Felipe da Costa Pereira" userId="9da7774e-0bca-4473-9368-37b6a1415b57" providerId="ADAL" clId="{37FD1FE1-8824-43C7-B29C-7CF0DF7AFB56}" dt="2022-11-30T12:11:54.532" v="2061"/>
        <pc:sldMkLst>
          <pc:docMk/>
          <pc:sldMk cId="3470896127" sldId="329"/>
        </pc:sldMkLst>
        <pc:spChg chg="add del mod">
          <ac:chgData name="Felipe da Costa Pereira" userId="9da7774e-0bca-4473-9368-37b6a1415b57" providerId="ADAL" clId="{37FD1FE1-8824-43C7-B29C-7CF0DF7AFB56}" dt="2022-11-30T12:11:54.532" v="2061"/>
          <ac:spMkLst>
            <pc:docMk/>
            <pc:sldMk cId="3470896127" sldId="329"/>
            <ac:spMk id="2" creationId="{225A2C6F-DFC1-AEB1-4DC5-6077181D20FC}"/>
          </ac:spMkLst>
        </pc:spChg>
        <pc:spChg chg="add del mod">
          <ac:chgData name="Felipe da Costa Pereira" userId="9da7774e-0bca-4473-9368-37b6a1415b57" providerId="ADAL" clId="{37FD1FE1-8824-43C7-B29C-7CF0DF7AFB56}" dt="2022-11-30T12:11:54.532" v="2061"/>
          <ac:spMkLst>
            <pc:docMk/>
            <pc:sldMk cId="3470896127" sldId="329"/>
            <ac:spMk id="3" creationId="{92AAD72A-90BC-F8BE-F4CA-1868D7303953}"/>
          </ac:spMkLst>
        </pc:spChg>
        <pc:spChg chg="add del mod">
          <ac:chgData name="Felipe da Costa Pereira" userId="9da7774e-0bca-4473-9368-37b6a1415b57" providerId="ADAL" clId="{37FD1FE1-8824-43C7-B29C-7CF0DF7AFB56}" dt="2022-11-30T12:11:54.532" v="2061"/>
          <ac:spMkLst>
            <pc:docMk/>
            <pc:sldMk cId="3470896127" sldId="329"/>
            <ac:spMk id="5" creationId="{A54CC4CB-C60C-D1B6-716F-6445946D6E55}"/>
          </ac:spMkLst>
        </pc:spChg>
        <pc:spChg chg="add del mod">
          <ac:chgData name="Felipe da Costa Pereira" userId="9da7774e-0bca-4473-9368-37b6a1415b57" providerId="ADAL" clId="{37FD1FE1-8824-43C7-B29C-7CF0DF7AFB56}" dt="2022-11-30T12:11:54.532" v="2061"/>
          <ac:spMkLst>
            <pc:docMk/>
            <pc:sldMk cId="3470896127" sldId="329"/>
            <ac:spMk id="6" creationId="{E0C00A09-2B50-0ACB-972B-D2E3A1FDF5BC}"/>
          </ac:spMkLst>
        </pc:spChg>
        <pc:spChg chg="add del mod">
          <ac:chgData name="Felipe da Costa Pereira" userId="9da7774e-0bca-4473-9368-37b6a1415b57" providerId="ADAL" clId="{37FD1FE1-8824-43C7-B29C-7CF0DF7AFB56}" dt="2022-11-30T12:11:54.532" v="2061"/>
          <ac:spMkLst>
            <pc:docMk/>
            <pc:sldMk cId="3470896127" sldId="329"/>
            <ac:spMk id="7" creationId="{642947A7-A74B-146E-6526-03087FA291FA}"/>
          </ac:spMkLst>
        </pc:spChg>
        <pc:spChg chg="add del mod">
          <ac:chgData name="Felipe da Costa Pereira" userId="9da7774e-0bca-4473-9368-37b6a1415b57" providerId="ADAL" clId="{37FD1FE1-8824-43C7-B29C-7CF0DF7AFB56}" dt="2022-11-30T12:11:54.532" v="2061"/>
          <ac:spMkLst>
            <pc:docMk/>
            <pc:sldMk cId="3470896127" sldId="329"/>
            <ac:spMk id="8" creationId="{712189EE-0C44-8CF2-96CC-8BB77829CC8A}"/>
          </ac:spMkLst>
        </pc:spChg>
        <pc:spChg chg="add del mod">
          <ac:chgData name="Felipe da Costa Pereira" userId="9da7774e-0bca-4473-9368-37b6a1415b57" providerId="ADAL" clId="{37FD1FE1-8824-43C7-B29C-7CF0DF7AFB56}" dt="2022-11-30T12:11:54.532" v="2061"/>
          <ac:spMkLst>
            <pc:docMk/>
            <pc:sldMk cId="3470896127" sldId="329"/>
            <ac:spMk id="9" creationId="{68ADE05F-3A0F-3041-F1D3-FAB021A4C758}"/>
          </ac:spMkLst>
        </pc:spChg>
        <pc:spChg chg="add del mod">
          <ac:chgData name="Felipe da Costa Pereira" userId="9da7774e-0bca-4473-9368-37b6a1415b57" providerId="ADAL" clId="{37FD1FE1-8824-43C7-B29C-7CF0DF7AFB56}" dt="2022-11-30T12:11:54.532" v="2061"/>
          <ac:spMkLst>
            <pc:docMk/>
            <pc:sldMk cId="3470896127" sldId="329"/>
            <ac:spMk id="10" creationId="{83975EEB-DD4B-D030-D6F5-42053532AB2E}"/>
          </ac:spMkLst>
        </pc:spChg>
        <pc:spChg chg="add del mod">
          <ac:chgData name="Felipe da Costa Pereira" userId="9da7774e-0bca-4473-9368-37b6a1415b57" providerId="ADAL" clId="{37FD1FE1-8824-43C7-B29C-7CF0DF7AFB56}" dt="2022-11-30T12:11:54.532" v="2061"/>
          <ac:spMkLst>
            <pc:docMk/>
            <pc:sldMk cId="3470896127" sldId="329"/>
            <ac:spMk id="12" creationId="{C2628247-83CA-F4A9-02FA-03AC24F4F8D7}"/>
          </ac:spMkLst>
        </pc:spChg>
        <pc:spChg chg="add del mod">
          <ac:chgData name="Felipe da Costa Pereira" userId="9da7774e-0bca-4473-9368-37b6a1415b57" providerId="ADAL" clId="{37FD1FE1-8824-43C7-B29C-7CF0DF7AFB56}" dt="2022-11-30T12:11:54.532" v="2061"/>
          <ac:spMkLst>
            <pc:docMk/>
            <pc:sldMk cId="3470896127" sldId="329"/>
            <ac:spMk id="13" creationId="{CB0498FA-7848-7323-9349-98463D56005E}"/>
          </ac:spMkLst>
        </pc:spChg>
        <pc:spChg chg="add del mod">
          <ac:chgData name="Felipe da Costa Pereira" userId="9da7774e-0bca-4473-9368-37b6a1415b57" providerId="ADAL" clId="{37FD1FE1-8824-43C7-B29C-7CF0DF7AFB56}" dt="2022-11-30T12:11:54.532" v="2061"/>
          <ac:spMkLst>
            <pc:docMk/>
            <pc:sldMk cId="3470896127" sldId="329"/>
            <ac:spMk id="15" creationId="{40265506-2B06-20B0-4F5E-17EC3923EEB9}"/>
          </ac:spMkLst>
        </pc:spChg>
        <pc:spChg chg="add del mod">
          <ac:chgData name="Felipe da Costa Pereira" userId="9da7774e-0bca-4473-9368-37b6a1415b57" providerId="ADAL" clId="{37FD1FE1-8824-43C7-B29C-7CF0DF7AFB56}" dt="2022-11-30T12:11:54.532" v="2061"/>
          <ac:spMkLst>
            <pc:docMk/>
            <pc:sldMk cId="3470896127" sldId="329"/>
            <ac:spMk id="17" creationId="{E627E74C-96A1-308D-C1F0-056A63D3252A}"/>
          </ac:spMkLst>
        </pc:spChg>
        <pc:spChg chg="add del mod">
          <ac:chgData name="Felipe da Costa Pereira" userId="9da7774e-0bca-4473-9368-37b6a1415b57" providerId="ADAL" clId="{37FD1FE1-8824-43C7-B29C-7CF0DF7AFB56}" dt="2022-11-30T12:11:54.532" v="2061"/>
          <ac:spMkLst>
            <pc:docMk/>
            <pc:sldMk cId="3470896127" sldId="329"/>
            <ac:spMk id="19" creationId="{65356E96-3841-E8C2-4CEA-AE3D7A9368B2}"/>
          </ac:spMkLst>
        </pc:spChg>
        <pc:spChg chg="add del mod">
          <ac:chgData name="Felipe da Costa Pereira" userId="9da7774e-0bca-4473-9368-37b6a1415b57" providerId="ADAL" clId="{37FD1FE1-8824-43C7-B29C-7CF0DF7AFB56}" dt="2022-11-30T12:11:54.532" v="2061"/>
          <ac:spMkLst>
            <pc:docMk/>
            <pc:sldMk cId="3470896127" sldId="329"/>
            <ac:spMk id="21" creationId="{15BA73DC-83F5-3EF0-032A-3E6DB39AB1A5}"/>
          </ac:spMkLst>
        </pc:spChg>
        <pc:spChg chg="add del mod">
          <ac:chgData name="Felipe da Costa Pereira" userId="9da7774e-0bca-4473-9368-37b6a1415b57" providerId="ADAL" clId="{37FD1FE1-8824-43C7-B29C-7CF0DF7AFB56}" dt="2022-11-30T12:11:54.532" v="2061"/>
          <ac:spMkLst>
            <pc:docMk/>
            <pc:sldMk cId="3470896127" sldId="329"/>
            <ac:spMk id="25" creationId="{1D5C1D10-F68E-44DD-69F5-85D091F3B852}"/>
          </ac:spMkLst>
        </pc:spChg>
        <pc:spChg chg="add del mod">
          <ac:chgData name="Felipe da Costa Pereira" userId="9da7774e-0bca-4473-9368-37b6a1415b57" providerId="ADAL" clId="{37FD1FE1-8824-43C7-B29C-7CF0DF7AFB56}" dt="2022-11-30T12:11:54.532" v="2061"/>
          <ac:spMkLst>
            <pc:docMk/>
            <pc:sldMk cId="3470896127" sldId="329"/>
            <ac:spMk id="26" creationId="{AF350E8A-D5BE-E8BF-D1C8-0B2C54954E9D}"/>
          </ac:spMkLst>
        </pc:spChg>
        <pc:spChg chg="add del mod">
          <ac:chgData name="Felipe da Costa Pereira" userId="9da7774e-0bca-4473-9368-37b6a1415b57" providerId="ADAL" clId="{37FD1FE1-8824-43C7-B29C-7CF0DF7AFB56}" dt="2022-11-30T12:11:54.532" v="2061"/>
          <ac:spMkLst>
            <pc:docMk/>
            <pc:sldMk cId="3470896127" sldId="329"/>
            <ac:spMk id="27" creationId="{6AEEC81E-08A4-513A-2784-1B49E85C8446}"/>
          </ac:spMkLst>
        </pc:spChg>
        <pc:spChg chg="add del mod">
          <ac:chgData name="Felipe da Costa Pereira" userId="9da7774e-0bca-4473-9368-37b6a1415b57" providerId="ADAL" clId="{37FD1FE1-8824-43C7-B29C-7CF0DF7AFB56}" dt="2022-11-30T12:11:54.532" v="2061"/>
          <ac:spMkLst>
            <pc:docMk/>
            <pc:sldMk cId="3470896127" sldId="329"/>
            <ac:spMk id="28" creationId="{8838A56B-41A8-6BA0-86B0-C495A1A0C309}"/>
          </ac:spMkLst>
        </pc:spChg>
        <pc:spChg chg="add del mod">
          <ac:chgData name="Felipe da Costa Pereira" userId="9da7774e-0bca-4473-9368-37b6a1415b57" providerId="ADAL" clId="{37FD1FE1-8824-43C7-B29C-7CF0DF7AFB56}" dt="2022-11-30T12:11:54.532" v="2061"/>
          <ac:spMkLst>
            <pc:docMk/>
            <pc:sldMk cId="3470896127" sldId="329"/>
            <ac:spMk id="29" creationId="{AF41EA7A-1EE8-FD1D-4439-2258D7257152}"/>
          </ac:spMkLst>
        </pc:spChg>
        <pc:spChg chg="add del mod">
          <ac:chgData name="Felipe da Costa Pereira" userId="9da7774e-0bca-4473-9368-37b6a1415b57" providerId="ADAL" clId="{37FD1FE1-8824-43C7-B29C-7CF0DF7AFB56}" dt="2022-11-30T12:11:54.532" v="2061"/>
          <ac:spMkLst>
            <pc:docMk/>
            <pc:sldMk cId="3470896127" sldId="329"/>
            <ac:spMk id="30" creationId="{F77BBB83-AF13-0670-E04A-D351E20F41B4}"/>
          </ac:spMkLst>
        </pc:spChg>
        <pc:spChg chg="add del mod">
          <ac:chgData name="Felipe da Costa Pereira" userId="9da7774e-0bca-4473-9368-37b6a1415b57" providerId="ADAL" clId="{37FD1FE1-8824-43C7-B29C-7CF0DF7AFB56}" dt="2022-11-30T12:11:54.532" v="2061"/>
          <ac:spMkLst>
            <pc:docMk/>
            <pc:sldMk cId="3470896127" sldId="329"/>
            <ac:spMk id="31" creationId="{9E9832C3-00FE-CA82-E00D-983A7A059EDE}"/>
          </ac:spMkLst>
        </pc:spChg>
        <pc:spChg chg="add del mod">
          <ac:chgData name="Felipe da Costa Pereira" userId="9da7774e-0bca-4473-9368-37b6a1415b57" providerId="ADAL" clId="{37FD1FE1-8824-43C7-B29C-7CF0DF7AFB56}" dt="2022-11-30T12:11:54.532" v="2061"/>
          <ac:spMkLst>
            <pc:docMk/>
            <pc:sldMk cId="3470896127" sldId="329"/>
            <ac:spMk id="32" creationId="{A0F57891-CFE7-D0A9-24A6-1529594F1E76}"/>
          </ac:spMkLst>
        </pc:spChg>
        <pc:spChg chg="add del mod">
          <ac:chgData name="Felipe da Costa Pereira" userId="9da7774e-0bca-4473-9368-37b6a1415b57" providerId="ADAL" clId="{37FD1FE1-8824-43C7-B29C-7CF0DF7AFB56}" dt="2022-11-30T12:11:54.532" v="2061"/>
          <ac:spMkLst>
            <pc:docMk/>
            <pc:sldMk cId="3470896127" sldId="329"/>
            <ac:spMk id="33" creationId="{7BD49374-C9AA-2C99-7231-C0FB43F775EC}"/>
          </ac:spMkLst>
        </pc:spChg>
        <pc:spChg chg="add del mod">
          <ac:chgData name="Felipe da Costa Pereira" userId="9da7774e-0bca-4473-9368-37b6a1415b57" providerId="ADAL" clId="{37FD1FE1-8824-43C7-B29C-7CF0DF7AFB56}" dt="2022-11-30T12:11:54.532" v="2061"/>
          <ac:spMkLst>
            <pc:docMk/>
            <pc:sldMk cId="3470896127" sldId="329"/>
            <ac:spMk id="34" creationId="{556EB39A-3476-CA8F-E2A8-264EF132438A}"/>
          </ac:spMkLst>
        </pc:spChg>
        <pc:spChg chg="add del mod">
          <ac:chgData name="Felipe da Costa Pereira" userId="9da7774e-0bca-4473-9368-37b6a1415b57" providerId="ADAL" clId="{37FD1FE1-8824-43C7-B29C-7CF0DF7AFB56}" dt="2022-11-30T12:11:54.532" v="2061"/>
          <ac:spMkLst>
            <pc:docMk/>
            <pc:sldMk cId="3470896127" sldId="329"/>
            <ac:spMk id="35" creationId="{892BADBB-1F9D-8BDE-1048-77F5FEE9B9B3}"/>
          </ac:spMkLst>
        </pc:spChg>
      </pc:sldChg>
      <pc:sldChg chg="addSp delSp modSp">
        <pc:chgData name="Felipe da Costa Pereira" userId="9da7774e-0bca-4473-9368-37b6a1415b57" providerId="ADAL" clId="{37FD1FE1-8824-43C7-B29C-7CF0DF7AFB56}" dt="2022-11-30T12:11:54.014" v="2060"/>
        <pc:sldMkLst>
          <pc:docMk/>
          <pc:sldMk cId="2494723555" sldId="334"/>
        </pc:sldMkLst>
        <pc:spChg chg="add del mod">
          <ac:chgData name="Felipe da Costa Pereira" userId="9da7774e-0bca-4473-9368-37b6a1415b57" providerId="ADAL" clId="{37FD1FE1-8824-43C7-B29C-7CF0DF7AFB56}" dt="2022-11-30T12:11:54.014" v="2060"/>
          <ac:spMkLst>
            <pc:docMk/>
            <pc:sldMk cId="2494723555" sldId="334"/>
            <ac:spMk id="9" creationId="{A8BF4714-41D5-1986-DC70-8A963E0DDE73}"/>
          </ac:spMkLst>
        </pc:spChg>
        <pc:spChg chg="add del mod">
          <ac:chgData name="Felipe da Costa Pereira" userId="9da7774e-0bca-4473-9368-37b6a1415b57" providerId="ADAL" clId="{37FD1FE1-8824-43C7-B29C-7CF0DF7AFB56}" dt="2022-11-30T12:11:54.014" v="2060"/>
          <ac:spMkLst>
            <pc:docMk/>
            <pc:sldMk cId="2494723555" sldId="334"/>
            <ac:spMk id="10" creationId="{E3CBA308-58CA-27B8-7F9F-AAB00EB212CF}"/>
          </ac:spMkLst>
        </pc:spChg>
        <pc:spChg chg="add del mod">
          <ac:chgData name="Felipe da Costa Pereira" userId="9da7774e-0bca-4473-9368-37b6a1415b57" providerId="ADAL" clId="{37FD1FE1-8824-43C7-B29C-7CF0DF7AFB56}" dt="2022-11-30T12:11:54.014" v="2060"/>
          <ac:spMkLst>
            <pc:docMk/>
            <pc:sldMk cId="2494723555" sldId="334"/>
            <ac:spMk id="11" creationId="{CF8C80EF-83EC-3507-DFF8-A27538B23C2E}"/>
          </ac:spMkLst>
        </pc:spChg>
        <pc:spChg chg="add del mod">
          <ac:chgData name="Felipe da Costa Pereira" userId="9da7774e-0bca-4473-9368-37b6a1415b57" providerId="ADAL" clId="{37FD1FE1-8824-43C7-B29C-7CF0DF7AFB56}" dt="2022-11-30T12:11:54.014" v="2060"/>
          <ac:spMkLst>
            <pc:docMk/>
            <pc:sldMk cId="2494723555" sldId="334"/>
            <ac:spMk id="12" creationId="{D57A9E40-B7F3-EABA-0160-7C079C135385}"/>
          </ac:spMkLst>
        </pc:spChg>
        <pc:spChg chg="add del mod">
          <ac:chgData name="Felipe da Costa Pereira" userId="9da7774e-0bca-4473-9368-37b6a1415b57" providerId="ADAL" clId="{37FD1FE1-8824-43C7-B29C-7CF0DF7AFB56}" dt="2022-11-30T12:11:54.014" v="2060"/>
          <ac:spMkLst>
            <pc:docMk/>
            <pc:sldMk cId="2494723555" sldId="334"/>
            <ac:spMk id="13" creationId="{5ED136BE-FB1A-C4DC-3A4B-DA05B821314C}"/>
          </ac:spMkLst>
        </pc:spChg>
        <pc:spChg chg="add del mod">
          <ac:chgData name="Felipe da Costa Pereira" userId="9da7774e-0bca-4473-9368-37b6a1415b57" providerId="ADAL" clId="{37FD1FE1-8824-43C7-B29C-7CF0DF7AFB56}" dt="2022-11-30T12:11:54.014" v="2060"/>
          <ac:spMkLst>
            <pc:docMk/>
            <pc:sldMk cId="2494723555" sldId="334"/>
            <ac:spMk id="14" creationId="{85110137-8896-FB50-0DE7-CF761009BFEF}"/>
          </ac:spMkLst>
        </pc:spChg>
        <pc:spChg chg="add del mod">
          <ac:chgData name="Felipe da Costa Pereira" userId="9da7774e-0bca-4473-9368-37b6a1415b57" providerId="ADAL" clId="{37FD1FE1-8824-43C7-B29C-7CF0DF7AFB56}" dt="2022-11-30T12:11:54.014" v="2060"/>
          <ac:spMkLst>
            <pc:docMk/>
            <pc:sldMk cId="2494723555" sldId="334"/>
            <ac:spMk id="15" creationId="{ECC2659A-957F-2CA4-2EE8-43538165AF9C}"/>
          </ac:spMkLst>
        </pc:spChg>
        <pc:spChg chg="add del mod">
          <ac:chgData name="Felipe da Costa Pereira" userId="9da7774e-0bca-4473-9368-37b6a1415b57" providerId="ADAL" clId="{37FD1FE1-8824-43C7-B29C-7CF0DF7AFB56}" dt="2022-11-30T12:11:54.014" v="2060"/>
          <ac:spMkLst>
            <pc:docMk/>
            <pc:sldMk cId="2494723555" sldId="334"/>
            <ac:spMk id="16" creationId="{D090C4BB-7DCF-0751-E246-1C1395A728C4}"/>
          </ac:spMkLst>
        </pc:spChg>
        <pc:spChg chg="add del mod">
          <ac:chgData name="Felipe da Costa Pereira" userId="9da7774e-0bca-4473-9368-37b6a1415b57" providerId="ADAL" clId="{37FD1FE1-8824-43C7-B29C-7CF0DF7AFB56}" dt="2022-11-30T12:11:54.014" v="2060"/>
          <ac:spMkLst>
            <pc:docMk/>
            <pc:sldMk cId="2494723555" sldId="334"/>
            <ac:spMk id="17" creationId="{F6991671-D165-4D59-41BB-C54E77288A91}"/>
          </ac:spMkLst>
        </pc:spChg>
        <pc:spChg chg="add del mod">
          <ac:chgData name="Felipe da Costa Pereira" userId="9da7774e-0bca-4473-9368-37b6a1415b57" providerId="ADAL" clId="{37FD1FE1-8824-43C7-B29C-7CF0DF7AFB56}" dt="2022-11-30T12:11:54.014" v="2060"/>
          <ac:spMkLst>
            <pc:docMk/>
            <pc:sldMk cId="2494723555" sldId="334"/>
            <ac:spMk id="18" creationId="{DC17DD9E-9443-2701-1A04-0B1898B37885}"/>
          </ac:spMkLst>
        </pc:spChg>
        <pc:spChg chg="add del mod">
          <ac:chgData name="Felipe da Costa Pereira" userId="9da7774e-0bca-4473-9368-37b6a1415b57" providerId="ADAL" clId="{37FD1FE1-8824-43C7-B29C-7CF0DF7AFB56}" dt="2022-11-30T12:11:54.014" v="2060"/>
          <ac:spMkLst>
            <pc:docMk/>
            <pc:sldMk cId="2494723555" sldId="334"/>
            <ac:spMk id="19" creationId="{6BA6D770-5F8E-4B2B-CBD2-7C6FA1DAF6D8}"/>
          </ac:spMkLst>
        </pc:spChg>
        <pc:spChg chg="add del mod">
          <ac:chgData name="Felipe da Costa Pereira" userId="9da7774e-0bca-4473-9368-37b6a1415b57" providerId="ADAL" clId="{37FD1FE1-8824-43C7-B29C-7CF0DF7AFB56}" dt="2022-11-30T12:11:54.014" v="2060"/>
          <ac:spMkLst>
            <pc:docMk/>
            <pc:sldMk cId="2494723555" sldId="334"/>
            <ac:spMk id="20" creationId="{DD7B6853-B341-7664-F856-6E74F913F7BE}"/>
          </ac:spMkLst>
        </pc:spChg>
        <pc:spChg chg="add del mod">
          <ac:chgData name="Felipe da Costa Pereira" userId="9da7774e-0bca-4473-9368-37b6a1415b57" providerId="ADAL" clId="{37FD1FE1-8824-43C7-B29C-7CF0DF7AFB56}" dt="2022-11-30T12:11:54.014" v="2060"/>
          <ac:spMkLst>
            <pc:docMk/>
            <pc:sldMk cId="2494723555" sldId="334"/>
            <ac:spMk id="21" creationId="{8335B906-C0AF-98E9-0C10-FAA070B1239C}"/>
          </ac:spMkLst>
        </pc:spChg>
        <pc:spChg chg="add del mod">
          <ac:chgData name="Felipe da Costa Pereira" userId="9da7774e-0bca-4473-9368-37b6a1415b57" providerId="ADAL" clId="{37FD1FE1-8824-43C7-B29C-7CF0DF7AFB56}" dt="2022-11-30T12:11:54.014" v="2060"/>
          <ac:spMkLst>
            <pc:docMk/>
            <pc:sldMk cId="2494723555" sldId="334"/>
            <ac:spMk id="22" creationId="{81FD8988-DBD2-D329-9AD2-84771F3A18F3}"/>
          </ac:spMkLst>
        </pc:spChg>
        <pc:spChg chg="add del mod">
          <ac:chgData name="Felipe da Costa Pereira" userId="9da7774e-0bca-4473-9368-37b6a1415b57" providerId="ADAL" clId="{37FD1FE1-8824-43C7-B29C-7CF0DF7AFB56}" dt="2022-11-30T12:11:54.014" v="2060"/>
          <ac:spMkLst>
            <pc:docMk/>
            <pc:sldMk cId="2494723555" sldId="334"/>
            <ac:spMk id="25" creationId="{A50CBDE6-67FB-0866-10C3-0441CFF37FD7}"/>
          </ac:spMkLst>
        </pc:spChg>
        <pc:spChg chg="add del mod">
          <ac:chgData name="Felipe da Costa Pereira" userId="9da7774e-0bca-4473-9368-37b6a1415b57" providerId="ADAL" clId="{37FD1FE1-8824-43C7-B29C-7CF0DF7AFB56}" dt="2022-11-30T12:11:54.014" v="2060"/>
          <ac:spMkLst>
            <pc:docMk/>
            <pc:sldMk cId="2494723555" sldId="334"/>
            <ac:spMk id="26" creationId="{5FF8CF56-C1F1-950F-3CCB-D6B2AF487101}"/>
          </ac:spMkLst>
        </pc:spChg>
        <pc:spChg chg="add del mod">
          <ac:chgData name="Felipe da Costa Pereira" userId="9da7774e-0bca-4473-9368-37b6a1415b57" providerId="ADAL" clId="{37FD1FE1-8824-43C7-B29C-7CF0DF7AFB56}" dt="2022-11-30T12:11:54.014" v="2060"/>
          <ac:spMkLst>
            <pc:docMk/>
            <pc:sldMk cId="2494723555" sldId="334"/>
            <ac:spMk id="27" creationId="{CC3DC3DA-585F-3C46-43D5-CFD40E17823D}"/>
          </ac:spMkLst>
        </pc:spChg>
        <pc:spChg chg="add del mod">
          <ac:chgData name="Felipe da Costa Pereira" userId="9da7774e-0bca-4473-9368-37b6a1415b57" providerId="ADAL" clId="{37FD1FE1-8824-43C7-B29C-7CF0DF7AFB56}" dt="2022-11-30T12:11:54.014" v="2060"/>
          <ac:spMkLst>
            <pc:docMk/>
            <pc:sldMk cId="2494723555" sldId="334"/>
            <ac:spMk id="28" creationId="{206998B4-2149-6F91-1A90-42C60A33EE89}"/>
          </ac:spMkLst>
        </pc:spChg>
        <pc:spChg chg="add del mod">
          <ac:chgData name="Felipe da Costa Pereira" userId="9da7774e-0bca-4473-9368-37b6a1415b57" providerId="ADAL" clId="{37FD1FE1-8824-43C7-B29C-7CF0DF7AFB56}" dt="2022-11-30T12:11:54.014" v="2060"/>
          <ac:spMkLst>
            <pc:docMk/>
            <pc:sldMk cId="2494723555" sldId="334"/>
            <ac:spMk id="29" creationId="{F45D5676-40A3-3EF0-2229-44B1C6AEBDAE}"/>
          </ac:spMkLst>
        </pc:spChg>
        <pc:spChg chg="add del mod">
          <ac:chgData name="Felipe da Costa Pereira" userId="9da7774e-0bca-4473-9368-37b6a1415b57" providerId="ADAL" clId="{37FD1FE1-8824-43C7-B29C-7CF0DF7AFB56}" dt="2022-11-30T12:11:54.014" v="2060"/>
          <ac:spMkLst>
            <pc:docMk/>
            <pc:sldMk cId="2494723555" sldId="334"/>
            <ac:spMk id="30" creationId="{88CC18B0-9185-D7AD-BE9F-9B195C9C3E66}"/>
          </ac:spMkLst>
        </pc:spChg>
        <pc:spChg chg="add del mod">
          <ac:chgData name="Felipe da Costa Pereira" userId="9da7774e-0bca-4473-9368-37b6a1415b57" providerId="ADAL" clId="{37FD1FE1-8824-43C7-B29C-7CF0DF7AFB56}" dt="2022-11-30T12:11:54.014" v="2060"/>
          <ac:spMkLst>
            <pc:docMk/>
            <pc:sldMk cId="2494723555" sldId="334"/>
            <ac:spMk id="31" creationId="{332C7530-7282-CCC5-6DAE-1D597F5BAE92}"/>
          </ac:spMkLst>
        </pc:spChg>
        <pc:spChg chg="add del mod">
          <ac:chgData name="Felipe da Costa Pereira" userId="9da7774e-0bca-4473-9368-37b6a1415b57" providerId="ADAL" clId="{37FD1FE1-8824-43C7-B29C-7CF0DF7AFB56}" dt="2022-11-30T12:11:54.014" v="2060"/>
          <ac:spMkLst>
            <pc:docMk/>
            <pc:sldMk cId="2494723555" sldId="334"/>
            <ac:spMk id="32" creationId="{1BA66DD6-4F37-E148-8537-056B986D6CC7}"/>
          </ac:spMkLst>
        </pc:spChg>
        <pc:spChg chg="add del mod">
          <ac:chgData name="Felipe da Costa Pereira" userId="9da7774e-0bca-4473-9368-37b6a1415b57" providerId="ADAL" clId="{37FD1FE1-8824-43C7-B29C-7CF0DF7AFB56}" dt="2022-11-30T12:11:54.014" v="2060"/>
          <ac:spMkLst>
            <pc:docMk/>
            <pc:sldMk cId="2494723555" sldId="334"/>
            <ac:spMk id="33" creationId="{46297D36-5459-E102-A58B-FC1F1AAE558E}"/>
          </ac:spMkLst>
        </pc:spChg>
        <pc:spChg chg="add del mod">
          <ac:chgData name="Felipe da Costa Pereira" userId="9da7774e-0bca-4473-9368-37b6a1415b57" providerId="ADAL" clId="{37FD1FE1-8824-43C7-B29C-7CF0DF7AFB56}" dt="2022-11-30T12:11:54.014" v="2060"/>
          <ac:spMkLst>
            <pc:docMk/>
            <pc:sldMk cId="2494723555" sldId="334"/>
            <ac:spMk id="34" creationId="{F9838F0D-EC30-4AEA-9FE8-03381664B177}"/>
          </ac:spMkLst>
        </pc:spChg>
        <pc:spChg chg="add del mod">
          <ac:chgData name="Felipe da Costa Pereira" userId="9da7774e-0bca-4473-9368-37b6a1415b57" providerId="ADAL" clId="{37FD1FE1-8824-43C7-B29C-7CF0DF7AFB56}" dt="2022-11-30T12:11:54.014" v="2060"/>
          <ac:spMkLst>
            <pc:docMk/>
            <pc:sldMk cId="2494723555" sldId="334"/>
            <ac:spMk id="35" creationId="{78625404-7C35-1000-7953-C4B679AF103D}"/>
          </ac:spMkLst>
        </pc:spChg>
      </pc:sldChg>
      <pc:sldChg chg="addSp delSp modSp mod">
        <pc:chgData name="Felipe da Costa Pereira" userId="9da7774e-0bca-4473-9368-37b6a1415b57" providerId="ADAL" clId="{37FD1FE1-8824-43C7-B29C-7CF0DF7AFB56}" dt="2022-11-30T12:11:54.752" v="2067"/>
        <pc:sldMkLst>
          <pc:docMk/>
          <pc:sldMk cId="791571674" sldId="335"/>
        </pc:sldMkLst>
        <pc:spChg chg="mod">
          <ac:chgData name="Felipe da Costa Pereira" userId="9da7774e-0bca-4473-9368-37b6a1415b57" providerId="ADAL" clId="{37FD1FE1-8824-43C7-B29C-7CF0DF7AFB56}" dt="2022-11-30T11:32:02.470" v="251" actId="20577"/>
          <ac:spMkLst>
            <pc:docMk/>
            <pc:sldMk cId="791571674" sldId="335"/>
            <ac:spMk id="4" creationId="{4BDC1A78-33B6-46A1-A9D8-CC62391CEA7A}"/>
          </ac:spMkLst>
        </pc:spChg>
        <pc:spChg chg="add del mod">
          <ac:chgData name="Felipe da Costa Pereira" userId="9da7774e-0bca-4473-9368-37b6a1415b57" providerId="ADAL" clId="{37FD1FE1-8824-43C7-B29C-7CF0DF7AFB56}" dt="2022-11-30T12:11:54.752" v="2067"/>
          <ac:spMkLst>
            <pc:docMk/>
            <pc:sldMk cId="791571674" sldId="335"/>
            <ac:spMk id="7" creationId="{92EF5888-927C-909E-BB84-A87AD129D69D}"/>
          </ac:spMkLst>
        </pc:spChg>
        <pc:spChg chg="add del mod">
          <ac:chgData name="Felipe da Costa Pereira" userId="9da7774e-0bca-4473-9368-37b6a1415b57" providerId="ADAL" clId="{37FD1FE1-8824-43C7-B29C-7CF0DF7AFB56}" dt="2022-11-30T12:11:54.752" v="2067"/>
          <ac:spMkLst>
            <pc:docMk/>
            <pc:sldMk cId="791571674" sldId="335"/>
            <ac:spMk id="9" creationId="{B057D350-2E7A-DB5A-873F-BE3F50FD7E1B}"/>
          </ac:spMkLst>
        </pc:spChg>
        <pc:spChg chg="add del mod">
          <ac:chgData name="Felipe da Costa Pereira" userId="9da7774e-0bca-4473-9368-37b6a1415b57" providerId="ADAL" clId="{37FD1FE1-8824-43C7-B29C-7CF0DF7AFB56}" dt="2022-11-30T12:11:54.752" v="2067"/>
          <ac:spMkLst>
            <pc:docMk/>
            <pc:sldMk cId="791571674" sldId="335"/>
            <ac:spMk id="10" creationId="{CEF97FD4-432E-F5B7-C230-33BD36EDC64B}"/>
          </ac:spMkLst>
        </pc:spChg>
        <pc:spChg chg="add del mod">
          <ac:chgData name="Felipe da Costa Pereira" userId="9da7774e-0bca-4473-9368-37b6a1415b57" providerId="ADAL" clId="{37FD1FE1-8824-43C7-B29C-7CF0DF7AFB56}" dt="2022-11-30T12:11:54.752" v="2067"/>
          <ac:spMkLst>
            <pc:docMk/>
            <pc:sldMk cId="791571674" sldId="335"/>
            <ac:spMk id="11" creationId="{B2E36BA5-4B50-D79C-4EAA-CC6D2ED805E5}"/>
          </ac:spMkLst>
        </pc:spChg>
        <pc:spChg chg="add del mod">
          <ac:chgData name="Felipe da Costa Pereira" userId="9da7774e-0bca-4473-9368-37b6a1415b57" providerId="ADAL" clId="{37FD1FE1-8824-43C7-B29C-7CF0DF7AFB56}" dt="2022-11-30T12:11:54.752" v="2067"/>
          <ac:spMkLst>
            <pc:docMk/>
            <pc:sldMk cId="791571674" sldId="335"/>
            <ac:spMk id="14" creationId="{B1E41C98-6B40-6EDE-FBC3-BF59A60A6DA7}"/>
          </ac:spMkLst>
        </pc:spChg>
        <pc:spChg chg="add del mod">
          <ac:chgData name="Felipe da Costa Pereira" userId="9da7774e-0bca-4473-9368-37b6a1415b57" providerId="ADAL" clId="{37FD1FE1-8824-43C7-B29C-7CF0DF7AFB56}" dt="2022-11-30T12:11:54.752" v="2067"/>
          <ac:spMkLst>
            <pc:docMk/>
            <pc:sldMk cId="791571674" sldId="335"/>
            <ac:spMk id="16" creationId="{0B027831-D8FA-4B57-5939-7605BA2B0916}"/>
          </ac:spMkLst>
        </pc:spChg>
        <pc:spChg chg="add del mod">
          <ac:chgData name="Felipe da Costa Pereira" userId="9da7774e-0bca-4473-9368-37b6a1415b57" providerId="ADAL" clId="{37FD1FE1-8824-43C7-B29C-7CF0DF7AFB56}" dt="2022-11-30T12:11:54.752" v="2067"/>
          <ac:spMkLst>
            <pc:docMk/>
            <pc:sldMk cId="791571674" sldId="335"/>
            <ac:spMk id="17" creationId="{2E6705FF-305F-BB4B-9712-94BC8CF81926}"/>
          </ac:spMkLst>
        </pc:spChg>
        <pc:spChg chg="add del mod">
          <ac:chgData name="Felipe da Costa Pereira" userId="9da7774e-0bca-4473-9368-37b6a1415b57" providerId="ADAL" clId="{37FD1FE1-8824-43C7-B29C-7CF0DF7AFB56}" dt="2022-11-30T12:11:54.752" v="2067"/>
          <ac:spMkLst>
            <pc:docMk/>
            <pc:sldMk cId="791571674" sldId="335"/>
            <ac:spMk id="18" creationId="{FFC2AA25-8CAF-96AF-7926-DA902A24E5B3}"/>
          </ac:spMkLst>
        </pc:spChg>
        <pc:spChg chg="add del mod">
          <ac:chgData name="Felipe da Costa Pereira" userId="9da7774e-0bca-4473-9368-37b6a1415b57" providerId="ADAL" clId="{37FD1FE1-8824-43C7-B29C-7CF0DF7AFB56}" dt="2022-11-30T12:11:54.752" v="2067"/>
          <ac:spMkLst>
            <pc:docMk/>
            <pc:sldMk cId="791571674" sldId="335"/>
            <ac:spMk id="19" creationId="{D5D5FE07-7998-8BDD-96A5-A1267B76B4CF}"/>
          </ac:spMkLst>
        </pc:spChg>
        <pc:spChg chg="add del mod">
          <ac:chgData name="Felipe da Costa Pereira" userId="9da7774e-0bca-4473-9368-37b6a1415b57" providerId="ADAL" clId="{37FD1FE1-8824-43C7-B29C-7CF0DF7AFB56}" dt="2022-11-30T12:11:54.752" v="2067"/>
          <ac:spMkLst>
            <pc:docMk/>
            <pc:sldMk cId="791571674" sldId="335"/>
            <ac:spMk id="20" creationId="{2BC8C091-4264-F090-7E57-EFFBCBD1C1FE}"/>
          </ac:spMkLst>
        </pc:spChg>
        <pc:spChg chg="add del mod">
          <ac:chgData name="Felipe da Costa Pereira" userId="9da7774e-0bca-4473-9368-37b6a1415b57" providerId="ADAL" clId="{37FD1FE1-8824-43C7-B29C-7CF0DF7AFB56}" dt="2022-11-30T12:11:54.752" v="2067"/>
          <ac:spMkLst>
            <pc:docMk/>
            <pc:sldMk cId="791571674" sldId="335"/>
            <ac:spMk id="21" creationId="{F1A92303-EF66-908C-38C6-C8FF75E8C41E}"/>
          </ac:spMkLst>
        </pc:spChg>
        <pc:spChg chg="add del mod">
          <ac:chgData name="Felipe da Costa Pereira" userId="9da7774e-0bca-4473-9368-37b6a1415b57" providerId="ADAL" clId="{37FD1FE1-8824-43C7-B29C-7CF0DF7AFB56}" dt="2022-11-30T12:11:54.752" v="2067"/>
          <ac:spMkLst>
            <pc:docMk/>
            <pc:sldMk cId="791571674" sldId="335"/>
            <ac:spMk id="23" creationId="{7FBAE539-277F-A32C-96D9-F0E04ABE09B8}"/>
          </ac:spMkLst>
        </pc:spChg>
        <pc:spChg chg="add del mod">
          <ac:chgData name="Felipe da Costa Pereira" userId="9da7774e-0bca-4473-9368-37b6a1415b57" providerId="ADAL" clId="{37FD1FE1-8824-43C7-B29C-7CF0DF7AFB56}" dt="2022-11-30T12:11:54.752" v="2067"/>
          <ac:spMkLst>
            <pc:docMk/>
            <pc:sldMk cId="791571674" sldId="335"/>
            <ac:spMk id="26" creationId="{98D98DC8-8A9E-D31F-1711-0E1C0846D6D5}"/>
          </ac:spMkLst>
        </pc:spChg>
        <pc:spChg chg="add del mod">
          <ac:chgData name="Felipe da Costa Pereira" userId="9da7774e-0bca-4473-9368-37b6a1415b57" providerId="ADAL" clId="{37FD1FE1-8824-43C7-B29C-7CF0DF7AFB56}" dt="2022-11-30T12:11:54.752" v="2067"/>
          <ac:spMkLst>
            <pc:docMk/>
            <pc:sldMk cId="791571674" sldId="335"/>
            <ac:spMk id="27" creationId="{F29A3B48-9A19-9FBC-8942-358C02B65301}"/>
          </ac:spMkLst>
        </pc:spChg>
        <pc:spChg chg="add del mod">
          <ac:chgData name="Felipe da Costa Pereira" userId="9da7774e-0bca-4473-9368-37b6a1415b57" providerId="ADAL" clId="{37FD1FE1-8824-43C7-B29C-7CF0DF7AFB56}" dt="2022-11-30T12:11:54.752" v="2067"/>
          <ac:spMkLst>
            <pc:docMk/>
            <pc:sldMk cId="791571674" sldId="335"/>
            <ac:spMk id="29" creationId="{B4029F84-7C3F-E307-7356-FDF8A7B1DD2C}"/>
          </ac:spMkLst>
        </pc:spChg>
        <pc:spChg chg="add del mod">
          <ac:chgData name="Felipe da Costa Pereira" userId="9da7774e-0bca-4473-9368-37b6a1415b57" providerId="ADAL" clId="{37FD1FE1-8824-43C7-B29C-7CF0DF7AFB56}" dt="2022-11-30T12:11:54.752" v="2067"/>
          <ac:spMkLst>
            <pc:docMk/>
            <pc:sldMk cId="791571674" sldId="335"/>
            <ac:spMk id="31" creationId="{7E460C06-DE5B-2157-198D-4CFEC8738AA7}"/>
          </ac:spMkLst>
        </pc:spChg>
        <pc:spChg chg="add del mod">
          <ac:chgData name="Felipe da Costa Pereira" userId="9da7774e-0bca-4473-9368-37b6a1415b57" providerId="ADAL" clId="{37FD1FE1-8824-43C7-B29C-7CF0DF7AFB56}" dt="2022-11-30T12:11:54.752" v="2067"/>
          <ac:spMkLst>
            <pc:docMk/>
            <pc:sldMk cId="791571674" sldId="335"/>
            <ac:spMk id="37" creationId="{52C038FC-08FF-5AFE-3AC1-D254424FB61C}"/>
          </ac:spMkLst>
        </pc:spChg>
        <pc:spChg chg="add del mod">
          <ac:chgData name="Felipe da Costa Pereira" userId="9da7774e-0bca-4473-9368-37b6a1415b57" providerId="ADAL" clId="{37FD1FE1-8824-43C7-B29C-7CF0DF7AFB56}" dt="2022-11-30T12:11:54.752" v="2067"/>
          <ac:spMkLst>
            <pc:docMk/>
            <pc:sldMk cId="791571674" sldId="335"/>
            <ac:spMk id="39" creationId="{00659B04-1C64-479F-8B37-589DCF53F6DB}"/>
          </ac:spMkLst>
        </pc:spChg>
        <pc:spChg chg="add del mod">
          <ac:chgData name="Felipe da Costa Pereira" userId="9da7774e-0bca-4473-9368-37b6a1415b57" providerId="ADAL" clId="{37FD1FE1-8824-43C7-B29C-7CF0DF7AFB56}" dt="2022-11-30T12:11:54.752" v="2067"/>
          <ac:spMkLst>
            <pc:docMk/>
            <pc:sldMk cId="791571674" sldId="335"/>
            <ac:spMk id="40" creationId="{5AE266AF-29AD-E691-AE88-55C36A3551D2}"/>
          </ac:spMkLst>
        </pc:spChg>
        <pc:spChg chg="add del mod">
          <ac:chgData name="Felipe da Costa Pereira" userId="9da7774e-0bca-4473-9368-37b6a1415b57" providerId="ADAL" clId="{37FD1FE1-8824-43C7-B29C-7CF0DF7AFB56}" dt="2022-11-30T12:11:54.752" v="2067"/>
          <ac:spMkLst>
            <pc:docMk/>
            <pc:sldMk cId="791571674" sldId="335"/>
            <ac:spMk id="41" creationId="{EB378066-3D89-6764-CECE-B8CE48123B56}"/>
          </ac:spMkLst>
        </pc:spChg>
        <pc:spChg chg="add del mod">
          <ac:chgData name="Felipe da Costa Pereira" userId="9da7774e-0bca-4473-9368-37b6a1415b57" providerId="ADAL" clId="{37FD1FE1-8824-43C7-B29C-7CF0DF7AFB56}" dt="2022-11-30T12:11:54.752" v="2067"/>
          <ac:spMkLst>
            <pc:docMk/>
            <pc:sldMk cId="791571674" sldId="335"/>
            <ac:spMk id="42" creationId="{95F302CD-9153-9A5D-ED12-26552752B9AA}"/>
          </ac:spMkLst>
        </pc:spChg>
        <pc:spChg chg="add del mod">
          <ac:chgData name="Felipe da Costa Pereira" userId="9da7774e-0bca-4473-9368-37b6a1415b57" providerId="ADAL" clId="{37FD1FE1-8824-43C7-B29C-7CF0DF7AFB56}" dt="2022-11-30T12:11:54.752" v="2067"/>
          <ac:spMkLst>
            <pc:docMk/>
            <pc:sldMk cId="791571674" sldId="335"/>
            <ac:spMk id="43" creationId="{14FB66C4-F2B7-9507-1D86-5DDCC3CB52CC}"/>
          </ac:spMkLst>
        </pc:spChg>
        <pc:spChg chg="add del mod">
          <ac:chgData name="Felipe da Costa Pereira" userId="9da7774e-0bca-4473-9368-37b6a1415b57" providerId="ADAL" clId="{37FD1FE1-8824-43C7-B29C-7CF0DF7AFB56}" dt="2022-11-30T12:11:54.752" v="2067"/>
          <ac:spMkLst>
            <pc:docMk/>
            <pc:sldMk cId="791571674" sldId="335"/>
            <ac:spMk id="44" creationId="{59975DBA-8B0D-014F-4524-6F00E5A59013}"/>
          </ac:spMkLst>
        </pc:spChg>
        <pc:spChg chg="add del mod">
          <ac:chgData name="Felipe da Costa Pereira" userId="9da7774e-0bca-4473-9368-37b6a1415b57" providerId="ADAL" clId="{37FD1FE1-8824-43C7-B29C-7CF0DF7AFB56}" dt="2022-11-30T12:11:54.752" v="2067"/>
          <ac:spMkLst>
            <pc:docMk/>
            <pc:sldMk cId="791571674" sldId="335"/>
            <ac:spMk id="45" creationId="{F40547EC-789D-6FAB-C001-45D7ABB0805C}"/>
          </ac:spMkLst>
        </pc:spChg>
        <pc:spChg chg="add del mod">
          <ac:chgData name="Felipe da Costa Pereira" userId="9da7774e-0bca-4473-9368-37b6a1415b57" providerId="ADAL" clId="{37FD1FE1-8824-43C7-B29C-7CF0DF7AFB56}" dt="2022-11-30T12:11:54.752" v="2067"/>
          <ac:spMkLst>
            <pc:docMk/>
            <pc:sldMk cId="791571674" sldId="335"/>
            <ac:spMk id="46" creationId="{3A712A6D-0DFD-2122-CD61-D9F8B28DEEFC}"/>
          </ac:spMkLst>
        </pc:spChg>
      </pc:sldChg>
      <pc:sldChg chg="delSp add del mod">
        <pc:chgData name="Felipe da Costa Pereira" userId="9da7774e-0bca-4473-9368-37b6a1415b57" providerId="ADAL" clId="{37FD1FE1-8824-43C7-B29C-7CF0DF7AFB56}" dt="2022-11-30T11:28:40.994" v="230" actId="47"/>
        <pc:sldMkLst>
          <pc:docMk/>
          <pc:sldMk cId="2758147269" sldId="336"/>
        </pc:sldMkLst>
        <pc:spChg chg="del">
          <ac:chgData name="Felipe da Costa Pereira" userId="9da7774e-0bca-4473-9368-37b6a1415b57" providerId="ADAL" clId="{37FD1FE1-8824-43C7-B29C-7CF0DF7AFB56}" dt="2022-11-30T11:27:16.226" v="190" actId="478"/>
          <ac:spMkLst>
            <pc:docMk/>
            <pc:sldMk cId="2758147269" sldId="336"/>
            <ac:spMk id="5" creationId="{2A9CF309-9882-205D-D3C7-8E3E31ED6801}"/>
          </ac:spMkLst>
        </pc:spChg>
        <pc:spChg chg="del">
          <ac:chgData name="Felipe da Costa Pereira" userId="9da7774e-0bca-4473-9368-37b6a1415b57" providerId="ADAL" clId="{37FD1FE1-8824-43C7-B29C-7CF0DF7AFB56}" dt="2022-11-30T11:27:16.226" v="190" actId="478"/>
          <ac:spMkLst>
            <pc:docMk/>
            <pc:sldMk cId="2758147269" sldId="336"/>
            <ac:spMk id="8" creationId="{709B0242-7C1F-5A8E-2C03-32614ABB6102}"/>
          </ac:spMkLst>
        </pc:spChg>
        <pc:spChg chg="del">
          <ac:chgData name="Felipe da Costa Pereira" userId="9da7774e-0bca-4473-9368-37b6a1415b57" providerId="ADAL" clId="{37FD1FE1-8824-43C7-B29C-7CF0DF7AFB56}" dt="2022-11-30T11:27:16.226" v="190" actId="478"/>
          <ac:spMkLst>
            <pc:docMk/>
            <pc:sldMk cId="2758147269" sldId="336"/>
            <ac:spMk id="10" creationId="{F063F135-626D-C3C9-9C60-C1BCC924F200}"/>
          </ac:spMkLst>
        </pc:spChg>
        <pc:grpChg chg="del">
          <ac:chgData name="Felipe da Costa Pereira" userId="9da7774e-0bca-4473-9368-37b6a1415b57" providerId="ADAL" clId="{37FD1FE1-8824-43C7-B29C-7CF0DF7AFB56}" dt="2022-11-30T11:27:16.226" v="190" actId="478"/>
          <ac:grpSpMkLst>
            <pc:docMk/>
            <pc:sldMk cId="2758147269" sldId="336"/>
            <ac:grpSpMk id="2" creationId="{CC94123E-D6AF-B635-D3D7-8CA9D2660644}"/>
          </ac:grpSpMkLst>
        </pc:grpChg>
        <pc:picChg chg="del">
          <ac:chgData name="Felipe da Costa Pereira" userId="9da7774e-0bca-4473-9368-37b6a1415b57" providerId="ADAL" clId="{37FD1FE1-8824-43C7-B29C-7CF0DF7AFB56}" dt="2022-11-30T11:27:16.226" v="190" actId="478"/>
          <ac:picMkLst>
            <pc:docMk/>
            <pc:sldMk cId="2758147269" sldId="336"/>
            <ac:picMk id="6" creationId="{1F77B5F8-2F88-9E2B-775C-2ADB1FF9C646}"/>
          </ac:picMkLst>
        </pc:picChg>
        <pc:picChg chg="del">
          <ac:chgData name="Felipe da Costa Pereira" userId="9da7774e-0bca-4473-9368-37b6a1415b57" providerId="ADAL" clId="{37FD1FE1-8824-43C7-B29C-7CF0DF7AFB56}" dt="2022-11-30T11:27:16.226" v="190" actId="478"/>
          <ac:picMkLst>
            <pc:docMk/>
            <pc:sldMk cId="2758147269" sldId="336"/>
            <ac:picMk id="7" creationId="{A8C4D875-F2CB-DEFD-CCED-C582D1C30FA7}"/>
          </ac:picMkLst>
        </pc:picChg>
        <pc:picChg chg="del">
          <ac:chgData name="Felipe da Costa Pereira" userId="9da7774e-0bca-4473-9368-37b6a1415b57" providerId="ADAL" clId="{37FD1FE1-8824-43C7-B29C-7CF0DF7AFB56}" dt="2022-11-30T11:27:16.226" v="190" actId="478"/>
          <ac:picMkLst>
            <pc:docMk/>
            <pc:sldMk cId="2758147269" sldId="336"/>
            <ac:picMk id="9" creationId="{C00B662F-427D-F77D-72C7-5EFE9325A8D7}"/>
          </ac:picMkLst>
        </pc:picChg>
        <pc:picChg chg="del">
          <ac:chgData name="Felipe da Costa Pereira" userId="9da7774e-0bca-4473-9368-37b6a1415b57" providerId="ADAL" clId="{37FD1FE1-8824-43C7-B29C-7CF0DF7AFB56}" dt="2022-11-30T11:27:16.226" v="190" actId="478"/>
          <ac:picMkLst>
            <pc:docMk/>
            <pc:sldMk cId="2758147269" sldId="336"/>
            <ac:picMk id="11" creationId="{476EC10E-8DF6-8464-6347-6B89D954E6A6}"/>
          </ac:picMkLst>
        </pc:picChg>
      </pc:sldChg>
      <pc:sldChg chg="addSp delSp modSp add mod">
        <pc:chgData name="Felipe da Costa Pereira" userId="9da7774e-0bca-4473-9368-37b6a1415b57" providerId="ADAL" clId="{37FD1FE1-8824-43C7-B29C-7CF0DF7AFB56}" dt="2022-12-02T18:15:23.581" v="2238" actId="2711"/>
        <pc:sldMkLst>
          <pc:docMk/>
          <pc:sldMk cId="1051440042" sldId="337"/>
        </pc:sldMkLst>
        <pc:spChg chg="add del mod">
          <ac:chgData name="Felipe da Costa Pereira" userId="9da7774e-0bca-4473-9368-37b6a1415b57" providerId="ADAL" clId="{37FD1FE1-8824-43C7-B29C-7CF0DF7AFB56}" dt="2022-11-30T12:11:54.795" v="2068"/>
          <ac:spMkLst>
            <pc:docMk/>
            <pc:sldMk cId="1051440042" sldId="337"/>
            <ac:spMk id="2" creationId="{56F389AC-037D-23A8-C572-48F2D4E41802}"/>
          </ac:spMkLst>
        </pc:spChg>
        <pc:spChg chg="add del mod">
          <ac:chgData name="Felipe da Costa Pereira" userId="9da7774e-0bca-4473-9368-37b6a1415b57" providerId="ADAL" clId="{37FD1FE1-8824-43C7-B29C-7CF0DF7AFB56}" dt="2022-11-30T12:11:54.795" v="2068"/>
          <ac:spMkLst>
            <pc:docMk/>
            <pc:sldMk cId="1051440042" sldId="337"/>
            <ac:spMk id="3" creationId="{CF38A3AF-666A-2DB2-3DC3-1A80194B843B}"/>
          </ac:spMkLst>
        </pc:spChg>
        <pc:spChg chg="add del mod">
          <ac:chgData name="Felipe da Costa Pereira" userId="9da7774e-0bca-4473-9368-37b6a1415b57" providerId="ADAL" clId="{37FD1FE1-8824-43C7-B29C-7CF0DF7AFB56}" dt="2022-11-30T12:11:54.795" v="2068"/>
          <ac:spMkLst>
            <pc:docMk/>
            <pc:sldMk cId="1051440042" sldId="337"/>
            <ac:spMk id="4" creationId="{05B8211F-B731-2A91-B1AF-D0CC5B4AC707}"/>
          </ac:spMkLst>
        </pc:spChg>
        <pc:spChg chg="del">
          <ac:chgData name="Felipe da Costa Pereira" userId="9da7774e-0bca-4473-9368-37b6a1415b57" providerId="ADAL" clId="{37FD1FE1-8824-43C7-B29C-7CF0DF7AFB56}" dt="2022-11-30T11:27:59.817" v="192" actId="478"/>
          <ac:spMkLst>
            <pc:docMk/>
            <pc:sldMk cId="1051440042" sldId="337"/>
            <ac:spMk id="5" creationId="{2A9CF309-9882-205D-D3C7-8E3E31ED6801}"/>
          </ac:spMkLst>
        </pc:spChg>
        <pc:spChg chg="add del mod">
          <ac:chgData name="Felipe da Costa Pereira" userId="9da7774e-0bca-4473-9368-37b6a1415b57" providerId="ADAL" clId="{37FD1FE1-8824-43C7-B29C-7CF0DF7AFB56}" dt="2022-11-30T12:11:54.795" v="2068"/>
          <ac:spMkLst>
            <pc:docMk/>
            <pc:sldMk cId="1051440042" sldId="337"/>
            <ac:spMk id="5" creationId="{C66E1ADB-64AA-9ADD-D429-585CCDCEEB6F}"/>
          </ac:spMkLst>
        </pc:spChg>
        <pc:spChg chg="add del mod">
          <ac:chgData name="Felipe da Costa Pereira" userId="9da7774e-0bca-4473-9368-37b6a1415b57" providerId="ADAL" clId="{37FD1FE1-8824-43C7-B29C-7CF0DF7AFB56}" dt="2022-11-30T12:11:54.795" v="2068"/>
          <ac:spMkLst>
            <pc:docMk/>
            <pc:sldMk cId="1051440042" sldId="337"/>
            <ac:spMk id="6" creationId="{7E9806A4-CEB0-F6EA-3A32-3E26FF813D0E}"/>
          </ac:spMkLst>
        </pc:spChg>
        <pc:spChg chg="add del mod">
          <ac:chgData name="Felipe da Costa Pereira" userId="9da7774e-0bca-4473-9368-37b6a1415b57" providerId="ADAL" clId="{37FD1FE1-8824-43C7-B29C-7CF0DF7AFB56}" dt="2022-11-30T12:11:54.795" v="2068"/>
          <ac:spMkLst>
            <pc:docMk/>
            <pc:sldMk cId="1051440042" sldId="337"/>
            <ac:spMk id="7" creationId="{8EC802E5-3B4F-0397-9252-E6298E638A82}"/>
          </ac:spMkLst>
        </pc:spChg>
        <pc:spChg chg="del">
          <ac:chgData name="Felipe da Costa Pereira" userId="9da7774e-0bca-4473-9368-37b6a1415b57" providerId="ADAL" clId="{37FD1FE1-8824-43C7-B29C-7CF0DF7AFB56}" dt="2022-11-30T11:27:59.817" v="192" actId="478"/>
          <ac:spMkLst>
            <pc:docMk/>
            <pc:sldMk cId="1051440042" sldId="337"/>
            <ac:spMk id="8" creationId="{709B0242-7C1F-5A8E-2C03-32614ABB6102}"/>
          </ac:spMkLst>
        </pc:spChg>
        <pc:spChg chg="add del mod">
          <ac:chgData name="Felipe da Costa Pereira" userId="9da7774e-0bca-4473-9368-37b6a1415b57" providerId="ADAL" clId="{37FD1FE1-8824-43C7-B29C-7CF0DF7AFB56}" dt="2022-11-30T12:11:54.795" v="2068"/>
          <ac:spMkLst>
            <pc:docMk/>
            <pc:sldMk cId="1051440042" sldId="337"/>
            <ac:spMk id="8" creationId="{9F94F5D0-B2AA-83A4-0CB5-F3F22DD58663}"/>
          </ac:spMkLst>
        </pc:spChg>
        <pc:spChg chg="add del mod">
          <ac:chgData name="Felipe da Costa Pereira" userId="9da7774e-0bca-4473-9368-37b6a1415b57" providerId="ADAL" clId="{37FD1FE1-8824-43C7-B29C-7CF0DF7AFB56}" dt="2022-11-30T12:11:54.795" v="2068"/>
          <ac:spMkLst>
            <pc:docMk/>
            <pc:sldMk cId="1051440042" sldId="337"/>
            <ac:spMk id="9" creationId="{C60E9FD5-0875-09F2-6278-88CD45FBA4F1}"/>
          </ac:spMkLst>
        </pc:spChg>
        <pc:spChg chg="del">
          <ac:chgData name="Felipe da Costa Pereira" userId="9da7774e-0bca-4473-9368-37b6a1415b57" providerId="ADAL" clId="{37FD1FE1-8824-43C7-B29C-7CF0DF7AFB56}" dt="2022-11-30T11:27:59.817" v="192" actId="478"/>
          <ac:spMkLst>
            <pc:docMk/>
            <pc:sldMk cId="1051440042" sldId="337"/>
            <ac:spMk id="10" creationId="{F063F135-626D-C3C9-9C60-C1BCC924F200}"/>
          </ac:spMkLst>
        </pc:spChg>
        <pc:spChg chg="add del mod">
          <ac:chgData name="Felipe da Costa Pereira" userId="9da7774e-0bca-4473-9368-37b6a1415b57" providerId="ADAL" clId="{37FD1FE1-8824-43C7-B29C-7CF0DF7AFB56}" dt="2022-11-30T12:11:54.795" v="2068"/>
          <ac:spMkLst>
            <pc:docMk/>
            <pc:sldMk cId="1051440042" sldId="337"/>
            <ac:spMk id="10" creationId="{F322F051-D7D7-48E5-5409-0775CADC1B01}"/>
          </ac:spMkLst>
        </pc:spChg>
        <pc:spChg chg="add del mod">
          <ac:chgData name="Felipe da Costa Pereira" userId="9da7774e-0bca-4473-9368-37b6a1415b57" providerId="ADAL" clId="{37FD1FE1-8824-43C7-B29C-7CF0DF7AFB56}" dt="2022-11-30T12:11:54.795" v="2068"/>
          <ac:spMkLst>
            <pc:docMk/>
            <pc:sldMk cId="1051440042" sldId="337"/>
            <ac:spMk id="11" creationId="{1A703347-1088-4AC2-A56B-13FC90EEB1A4}"/>
          </ac:spMkLst>
        </pc:spChg>
        <pc:spChg chg="add mod">
          <ac:chgData name="Felipe da Costa Pereira" userId="9da7774e-0bca-4473-9368-37b6a1415b57" providerId="ADAL" clId="{37FD1FE1-8824-43C7-B29C-7CF0DF7AFB56}" dt="2022-11-30T11:28:25.162" v="223" actId="1076"/>
          <ac:spMkLst>
            <pc:docMk/>
            <pc:sldMk cId="1051440042" sldId="337"/>
            <ac:spMk id="13" creationId="{2BA25716-95B4-5A0D-937A-DA489E07E22B}"/>
          </ac:spMkLst>
        </pc:spChg>
        <pc:spChg chg="add del mod">
          <ac:chgData name="Felipe da Costa Pereira" userId="9da7774e-0bca-4473-9368-37b6a1415b57" providerId="ADAL" clId="{37FD1FE1-8824-43C7-B29C-7CF0DF7AFB56}" dt="2022-11-30T12:11:54.795" v="2068"/>
          <ac:spMkLst>
            <pc:docMk/>
            <pc:sldMk cId="1051440042" sldId="337"/>
            <ac:spMk id="14" creationId="{9319CF55-02A0-D4E5-35F8-8BA88407DD0D}"/>
          </ac:spMkLst>
        </pc:spChg>
        <pc:spChg chg="add del mod">
          <ac:chgData name="Felipe da Costa Pereira" userId="9da7774e-0bca-4473-9368-37b6a1415b57" providerId="ADAL" clId="{37FD1FE1-8824-43C7-B29C-7CF0DF7AFB56}" dt="2022-11-30T12:11:54.795" v="2068"/>
          <ac:spMkLst>
            <pc:docMk/>
            <pc:sldMk cId="1051440042" sldId="337"/>
            <ac:spMk id="15" creationId="{6D4DE9AA-4963-7EB7-0017-56D330598A3F}"/>
          </ac:spMkLst>
        </pc:spChg>
        <pc:spChg chg="add del mod">
          <ac:chgData name="Felipe da Costa Pereira" userId="9da7774e-0bca-4473-9368-37b6a1415b57" providerId="ADAL" clId="{37FD1FE1-8824-43C7-B29C-7CF0DF7AFB56}" dt="2022-11-30T12:11:54.795" v="2068"/>
          <ac:spMkLst>
            <pc:docMk/>
            <pc:sldMk cId="1051440042" sldId="337"/>
            <ac:spMk id="16" creationId="{F8EB2642-1925-2098-D5E0-36F2D3985A3F}"/>
          </ac:spMkLst>
        </pc:spChg>
        <pc:spChg chg="add del mod">
          <ac:chgData name="Felipe da Costa Pereira" userId="9da7774e-0bca-4473-9368-37b6a1415b57" providerId="ADAL" clId="{37FD1FE1-8824-43C7-B29C-7CF0DF7AFB56}" dt="2022-11-30T12:11:54.795" v="2068"/>
          <ac:spMkLst>
            <pc:docMk/>
            <pc:sldMk cId="1051440042" sldId="337"/>
            <ac:spMk id="17" creationId="{CA1141BD-872C-474E-022D-7DDD85D38210}"/>
          </ac:spMkLst>
        </pc:spChg>
        <pc:spChg chg="add del mod">
          <ac:chgData name="Felipe da Costa Pereira" userId="9da7774e-0bca-4473-9368-37b6a1415b57" providerId="ADAL" clId="{37FD1FE1-8824-43C7-B29C-7CF0DF7AFB56}" dt="2022-11-30T12:11:54.795" v="2068"/>
          <ac:spMkLst>
            <pc:docMk/>
            <pc:sldMk cId="1051440042" sldId="337"/>
            <ac:spMk id="18" creationId="{C16D005C-754B-208D-600C-49453148EAF2}"/>
          </ac:spMkLst>
        </pc:spChg>
        <pc:spChg chg="add del mod">
          <ac:chgData name="Felipe da Costa Pereira" userId="9da7774e-0bca-4473-9368-37b6a1415b57" providerId="ADAL" clId="{37FD1FE1-8824-43C7-B29C-7CF0DF7AFB56}" dt="2022-11-30T12:11:54.795" v="2068"/>
          <ac:spMkLst>
            <pc:docMk/>
            <pc:sldMk cId="1051440042" sldId="337"/>
            <ac:spMk id="19" creationId="{6BA671C3-A2CF-E390-4EC3-300145DD127C}"/>
          </ac:spMkLst>
        </pc:spChg>
        <pc:spChg chg="add del mod">
          <ac:chgData name="Felipe da Costa Pereira" userId="9da7774e-0bca-4473-9368-37b6a1415b57" providerId="ADAL" clId="{37FD1FE1-8824-43C7-B29C-7CF0DF7AFB56}" dt="2022-11-30T12:11:54.795" v="2068"/>
          <ac:spMkLst>
            <pc:docMk/>
            <pc:sldMk cId="1051440042" sldId="337"/>
            <ac:spMk id="20" creationId="{CA52D9EC-44C2-7582-85FE-AC899F3FA91B}"/>
          </ac:spMkLst>
        </pc:spChg>
        <pc:spChg chg="add del mod">
          <ac:chgData name="Felipe da Costa Pereira" userId="9da7774e-0bca-4473-9368-37b6a1415b57" providerId="ADAL" clId="{37FD1FE1-8824-43C7-B29C-7CF0DF7AFB56}" dt="2022-11-30T12:11:54.795" v="2068"/>
          <ac:spMkLst>
            <pc:docMk/>
            <pc:sldMk cId="1051440042" sldId="337"/>
            <ac:spMk id="21" creationId="{285AD369-CB3A-FBED-BCF1-30A84B603865}"/>
          </ac:spMkLst>
        </pc:spChg>
        <pc:spChg chg="add del mod">
          <ac:chgData name="Felipe da Costa Pereira" userId="9da7774e-0bca-4473-9368-37b6a1415b57" providerId="ADAL" clId="{37FD1FE1-8824-43C7-B29C-7CF0DF7AFB56}" dt="2022-11-30T12:11:54.795" v="2068"/>
          <ac:spMkLst>
            <pc:docMk/>
            <pc:sldMk cId="1051440042" sldId="337"/>
            <ac:spMk id="22" creationId="{A2D077BE-3324-32DA-E259-481A168350CF}"/>
          </ac:spMkLst>
        </pc:spChg>
        <pc:spChg chg="add del mod">
          <ac:chgData name="Felipe da Costa Pereira" userId="9da7774e-0bca-4473-9368-37b6a1415b57" providerId="ADAL" clId="{37FD1FE1-8824-43C7-B29C-7CF0DF7AFB56}" dt="2022-11-30T12:11:54.795" v="2068"/>
          <ac:spMkLst>
            <pc:docMk/>
            <pc:sldMk cId="1051440042" sldId="337"/>
            <ac:spMk id="23" creationId="{92EA0624-1040-A721-9D09-E635EFC3A067}"/>
          </ac:spMkLst>
        </pc:spChg>
        <pc:spChg chg="add del mod">
          <ac:chgData name="Felipe da Costa Pereira" userId="9da7774e-0bca-4473-9368-37b6a1415b57" providerId="ADAL" clId="{37FD1FE1-8824-43C7-B29C-7CF0DF7AFB56}" dt="2022-11-30T12:11:54.795" v="2068"/>
          <ac:spMkLst>
            <pc:docMk/>
            <pc:sldMk cId="1051440042" sldId="337"/>
            <ac:spMk id="24" creationId="{05DD1D2A-FE15-3A6E-F57C-5323EBACE42C}"/>
          </ac:spMkLst>
        </pc:spChg>
        <pc:spChg chg="add del mod">
          <ac:chgData name="Felipe da Costa Pereira" userId="9da7774e-0bca-4473-9368-37b6a1415b57" providerId="ADAL" clId="{37FD1FE1-8824-43C7-B29C-7CF0DF7AFB56}" dt="2022-11-30T12:11:54.795" v="2068"/>
          <ac:spMkLst>
            <pc:docMk/>
            <pc:sldMk cId="1051440042" sldId="337"/>
            <ac:spMk id="25" creationId="{CBE88533-AE9F-764E-37A3-AB5FC89CBB31}"/>
          </ac:spMkLst>
        </pc:spChg>
        <pc:spChg chg="add del mod">
          <ac:chgData name="Felipe da Costa Pereira" userId="9da7774e-0bca-4473-9368-37b6a1415b57" providerId="ADAL" clId="{37FD1FE1-8824-43C7-B29C-7CF0DF7AFB56}" dt="2022-11-30T12:11:54.795" v="2068"/>
          <ac:spMkLst>
            <pc:docMk/>
            <pc:sldMk cId="1051440042" sldId="337"/>
            <ac:spMk id="26" creationId="{C9C6E3A3-6596-8E5B-2F43-76E14347A35C}"/>
          </ac:spMkLst>
        </pc:spChg>
        <pc:spChg chg="add del mod">
          <ac:chgData name="Felipe da Costa Pereira" userId="9da7774e-0bca-4473-9368-37b6a1415b57" providerId="ADAL" clId="{37FD1FE1-8824-43C7-B29C-7CF0DF7AFB56}" dt="2022-11-30T12:11:54.795" v="2068"/>
          <ac:spMkLst>
            <pc:docMk/>
            <pc:sldMk cId="1051440042" sldId="337"/>
            <ac:spMk id="27" creationId="{648D6DCC-1949-A6BC-D254-1A68E89718E9}"/>
          </ac:spMkLst>
        </pc:spChg>
        <pc:spChg chg="add del mod">
          <ac:chgData name="Felipe da Costa Pereira" userId="9da7774e-0bca-4473-9368-37b6a1415b57" providerId="ADAL" clId="{37FD1FE1-8824-43C7-B29C-7CF0DF7AFB56}" dt="2022-11-30T12:11:54.795" v="2068"/>
          <ac:spMkLst>
            <pc:docMk/>
            <pc:sldMk cId="1051440042" sldId="337"/>
            <ac:spMk id="28" creationId="{64EC530D-5B46-FA05-A847-8599F1E02E03}"/>
          </ac:spMkLst>
        </pc:spChg>
        <pc:spChg chg="mod">
          <ac:chgData name="Felipe da Costa Pereira" userId="9da7774e-0bca-4473-9368-37b6a1415b57" providerId="ADAL" clId="{37FD1FE1-8824-43C7-B29C-7CF0DF7AFB56}" dt="2022-11-30T11:28:11.506" v="221" actId="404"/>
          <ac:spMkLst>
            <pc:docMk/>
            <pc:sldMk cId="1051440042" sldId="337"/>
            <ac:spMk id="41" creationId="{DC972A9E-4B00-41EF-968E-17EE925A7FBD}"/>
          </ac:spMkLst>
        </pc:spChg>
        <pc:grpChg chg="del">
          <ac:chgData name="Felipe da Costa Pereira" userId="9da7774e-0bca-4473-9368-37b6a1415b57" providerId="ADAL" clId="{37FD1FE1-8824-43C7-B29C-7CF0DF7AFB56}" dt="2022-11-30T11:27:59.817" v="192" actId="478"/>
          <ac:grpSpMkLst>
            <pc:docMk/>
            <pc:sldMk cId="1051440042" sldId="337"/>
            <ac:grpSpMk id="2" creationId="{CC94123E-D6AF-B635-D3D7-8CA9D2660644}"/>
          </ac:grpSpMkLst>
        </pc:grpChg>
        <pc:graphicFrameChg chg="add mod modGraphic">
          <ac:chgData name="Felipe da Costa Pereira" userId="9da7774e-0bca-4473-9368-37b6a1415b57" providerId="ADAL" clId="{37FD1FE1-8824-43C7-B29C-7CF0DF7AFB56}" dt="2022-12-02T18:15:23.581" v="2238" actId="2711"/>
          <ac:graphicFrameMkLst>
            <pc:docMk/>
            <pc:sldMk cId="1051440042" sldId="337"/>
            <ac:graphicFrameMk id="12" creationId="{64B237FD-DD64-D320-61FA-43C5D70F232A}"/>
          </ac:graphicFrameMkLst>
        </pc:graphicFrameChg>
        <pc:picChg chg="del">
          <ac:chgData name="Felipe da Costa Pereira" userId="9da7774e-0bca-4473-9368-37b6a1415b57" providerId="ADAL" clId="{37FD1FE1-8824-43C7-B29C-7CF0DF7AFB56}" dt="2022-11-30T11:27:59.817" v="192" actId="478"/>
          <ac:picMkLst>
            <pc:docMk/>
            <pc:sldMk cId="1051440042" sldId="337"/>
            <ac:picMk id="6" creationId="{1F77B5F8-2F88-9E2B-775C-2ADB1FF9C646}"/>
          </ac:picMkLst>
        </pc:picChg>
        <pc:picChg chg="del">
          <ac:chgData name="Felipe da Costa Pereira" userId="9da7774e-0bca-4473-9368-37b6a1415b57" providerId="ADAL" clId="{37FD1FE1-8824-43C7-B29C-7CF0DF7AFB56}" dt="2022-11-30T11:27:59.817" v="192" actId="478"/>
          <ac:picMkLst>
            <pc:docMk/>
            <pc:sldMk cId="1051440042" sldId="337"/>
            <ac:picMk id="7" creationId="{A8C4D875-F2CB-DEFD-CCED-C582D1C30FA7}"/>
          </ac:picMkLst>
        </pc:picChg>
        <pc:picChg chg="del">
          <ac:chgData name="Felipe da Costa Pereira" userId="9da7774e-0bca-4473-9368-37b6a1415b57" providerId="ADAL" clId="{37FD1FE1-8824-43C7-B29C-7CF0DF7AFB56}" dt="2022-11-30T11:27:59.817" v="192" actId="478"/>
          <ac:picMkLst>
            <pc:docMk/>
            <pc:sldMk cId="1051440042" sldId="337"/>
            <ac:picMk id="9" creationId="{C00B662F-427D-F77D-72C7-5EFE9325A8D7}"/>
          </ac:picMkLst>
        </pc:picChg>
        <pc:picChg chg="del">
          <ac:chgData name="Felipe da Costa Pereira" userId="9da7774e-0bca-4473-9368-37b6a1415b57" providerId="ADAL" clId="{37FD1FE1-8824-43C7-B29C-7CF0DF7AFB56}" dt="2022-11-30T11:27:59.817" v="192" actId="478"/>
          <ac:picMkLst>
            <pc:docMk/>
            <pc:sldMk cId="1051440042" sldId="337"/>
            <ac:picMk id="11" creationId="{476EC10E-8DF6-8464-6347-6B89D954E6A6}"/>
          </ac:picMkLst>
        </pc:picChg>
      </pc:sldChg>
      <pc:sldChg chg="addSp delSp modSp mod">
        <pc:chgData name="Felipe da Costa Pereira" userId="9da7774e-0bca-4473-9368-37b6a1415b57" providerId="ADAL" clId="{37FD1FE1-8824-43C7-B29C-7CF0DF7AFB56}" dt="2022-12-02T18:15:51.677" v="2245" actId="2711"/>
        <pc:sldMkLst>
          <pc:docMk/>
          <pc:sldMk cId="1795216498" sldId="338"/>
        </pc:sldMkLst>
        <pc:spChg chg="mod">
          <ac:chgData name="Felipe da Costa Pereira" userId="9da7774e-0bca-4473-9368-37b6a1415b57" providerId="ADAL" clId="{37FD1FE1-8824-43C7-B29C-7CF0DF7AFB56}" dt="2022-12-02T18:11:43.563" v="2151" actId="20577"/>
          <ac:spMkLst>
            <pc:docMk/>
            <pc:sldMk cId="1795216498" sldId="338"/>
            <ac:spMk id="4" creationId="{4BDC1A78-33B6-46A1-A9D8-CC62391CEA7A}"/>
          </ac:spMkLst>
        </pc:spChg>
        <pc:spChg chg="add del mod">
          <ac:chgData name="Felipe da Costa Pereira" userId="9da7774e-0bca-4473-9368-37b6a1415b57" providerId="ADAL" clId="{37FD1FE1-8824-43C7-B29C-7CF0DF7AFB56}" dt="2022-12-02T18:11:44.560" v="2157"/>
          <ac:spMkLst>
            <pc:docMk/>
            <pc:sldMk cId="1795216498" sldId="338"/>
            <ac:spMk id="6" creationId="{C65A0D62-1348-819D-9AB4-FF7ED4BDEE98}"/>
          </ac:spMkLst>
        </pc:spChg>
        <pc:spChg chg="mod">
          <ac:chgData name="Felipe da Costa Pereira" userId="9da7774e-0bca-4473-9368-37b6a1415b57" providerId="ADAL" clId="{37FD1FE1-8824-43C7-B29C-7CF0DF7AFB56}" dt="2022-12-02T18:10:50.914" v="2099"/>
          <ac:spMkLst>
            <pc:docMk/>
            <pc:sldMk cId="1795216498" sldId="338"/>
            <ac:spMk id="8" creationId="{268376F6-B6AD-D283-7C70-942F0076CF4C}"/>
          </ac:spMkLst>
        </pc:spChg>
        <pc:spChg chg="mod">
          <ac:chgData name="Felipe da Costa Pereira" userId="9da7774e-0bca-4473-9368-37b6a1415b57" providerId="ADAL" clId="{37FD1FE1-8824-43C7-B29C-7CF0DF7AFB56}" dt="2022-12-02T18:10:50.914" v="2099"/>
          <ac:spMkLst>
            <pc:docMk/>
            <pc:sldMk cId="1795216498" sldId="338"/>
            <ac:spMk id="9" creationId="{9BEA22CC-73BE-F890-95AB-833760B70A3F}"/>
          </ac:spMkLst>
        </pc:spChg>
        <pc:spChg chg="add mod">
          <ac:chgData name="Felipe da Costa Pereira" userId="9da7774e-0bca-4473-9368-37b6a1415b57" providerId="ADAL" clId="{37FD1FE1-8824-43C7-B29C-7CF0DF7AFB56}" dt="2022-12-02T18:11:51.199" v="2158"/>
          <ac:spMkLst>
            <pc:docMk/>
            <pc:sldMk cId="1795216498" sldId="338"/>
            <ac:spMk id="10" creationId="{482F8079-0621-45DE-2F3D-F07F5718B80B}"/>
          </ac:spMkLst>
        </pc:spChg>
        <pc:spChg chg="del mod">
          <ac:chgData name="Felipe da Costa Pereira" userId="9da7774e-0bca-4473-9368-37b6a1415b57" providerId="ADAL" clId="{37FD1FE1-8824-43C7-B29C-7CF0DF7AFB56}" dt="2022-12-02T18:10:50.595" v="2098" actId="478"/>
          <ac:spMkLst>
            <pc:docMk/>
            <pc:sldMk cId="1795216498" sldId="338"/>
            <ac:spMk id="11" creationId="{716D3C3F-9A60-410F-50EB-6C8202450CDC}"/>
          </ac:spMkLst>
        </pc:spChg>
        <pc:spChg chg="add mod">
          <ac:chgData name="Felipe da Costa Pereira" userId="9da7774e-0bca-4473-9368-37b6a1415b57" providerId="ADAL" clId="{37FD1FE1-8824-43C7-B29C-7CF0DF7AFB56}" dt="2022-12-02T18:12:50.704" v="2190" actId="1036"/>
          <ac:spMkLst>
            <pc:docMk/>
            <pc:sldMk cId="1795216498" sldId="338"/>
            <ac:spMk id="16" creationId="{A20693D5-49CC-58E7-366B-093BE01C21C9}"/>
          </ac:spMkLst>
        </pc:spChg>
        <pc:spChg chg="mod">
          <ac:chgData name="Felipe da Costa Pereira" userId="9da7774e-0bca-4473-9368-37b6a1415b57" providerId="ADAL" clId="{37FD1FE1-8824-43C7-B29C-7CF0DF7AFB56}" dt="2022-12-02T18:15:49.456" v="2244" actId="2711"/>
          <ac:spMkLst>
            <pc:docMk/>
            <pc:sldMk cId="1795216498" sldId="338"/>
            <ac:spMk id="18" creationId="{0C11A910-9E6C-4E91-5A21-62CB2BFCB4C1}"/>
          </ac:spMkLst>
        </pc:spChg>
        <pc:spChg chg="mod">
          <ac:chgData name="Felipe da Costa Pereira" userId="9da7774e-0bca-4473-9368-37b6a1415b57" providerId="ADAL" clId="{37FD1FE1-8824-43C7-B29C-7CF0DF7AFB56}" dt="2022-12-02T18:15:51.677" v="2245" actId="2711"/>
          <ac:spMkLst>
            <pc:docMk/>
            <pc:sldMk cId="1795216498" sldId="338"/>
            <ac:spMk id="19" creationId="{3015513F-7B8E-1BEF-CDE7-5C828D3A9F93}"/>
          </ac:spMkLst>
        </pc:spChg>
        <pc:spChg chg="add mod">
          <ac:chgData name="Felipe da Costa Pereira" userId="9da7774e-0bca-4473-9368-37b6a1415b57" providerId="ADAL" clId="{37FD1FE1-8824-43C7-B29C-7CF0DF7AFB56}" dt="2022-12-02T18:12:46.358" v="2172" actId="571"/>
          <ac:spMkLst>
            <pc:docMk/>
            <pc:sldMk cId="1795216498" sldId="338"/>
            <ac:spMk id="20" creationId="{CBA4899D-8379-ADA3-3A74-C4B8E23C21F5}"/>
          </ac:spMkLst>
        </pc:spChg>
        <pc:grpChg chg="add del mod">
          <ac:chgData name="Felipe da Costa Pereira" userId="9da7774e-0bca-4473-9368-37b6a1415b57" providerId="ADAL" clId="{37FD1FE1-8824-43C7-B29C-7CF0DF7AFB56}" dt="2022-12-02T18:11:44.560" v="2157"/>
          <ac:grpSpMkLst>
            <pc:docMk/>
            <pc:sldMk cId="1795216498" sldId="338"/>
            <ac:grpSpMk id="7" creationId="{A2F31E17-D10A-A691-5E38-D95D5FCF0696}"/>
          </ac:grpSpMkLst>
        </pc:grpChg>
        <pc:grpChg chg="add mod">
          <ac:chgData name="Felipe da Costa Pereira" userId="9da7774e-0bca-4473-9368-37b6a1415b57" providerId="ADAL" clId="{37FD1FE1-8824-43C7-B29C-7CF0DF7AFB56}" dt="2022-12-02T18:14:36.823" v="2235" actId="14100"/>
          <ac:grpSpMkLst>
            <pc:docMk/>
            <pc:sldMk cId="1795216498" sldId="338"/>
            <ac:grpSpMk id="17" creationId="{BD78ACDE-3DDC-9735-7DAC-7196C15AF372}"/>
          </ac:grpSpMkLst>
        </pc:grpChg>
        <pc:picChg chg="add del mod">
          <ac:chgData name="Felipe da Costa Pereira" userId="9da7774e-0bca-4473-9368-37b6a1415b57" providerId="ADAL" clId="{37FD1FE1-8824-43C7-B29C-7CF0DF7AFB56}" dt="2022-12-02T18:11:44.560" v="2157"/>
          <ac:picMkLst>
            <pc:docMk/>
            <pc:sldMk cId="1795216498" sldId="338"/>
            <ac:picMk id="2" creationId="{B7E27441-8513-AAD1-5066-D138989C8E21}"/>
          </ac:picMkLst>
        </pc:picChg>
        <pc:picChg chg="add del mod">
          <ac:chgData name="Felipe da Costa Pereira" userId="9da7774e-0bca-4473-9368-37b6a1415b57" providerId="ADAL" clId="{37FD1FE1-8824-43C7-B29C-7CF0DF7AFB56}" dt="2022-12-02T18:11:44.560" v="2157"/>
          <ac:picMkLst>
            <pc:docMk/>
            <pc:sldMk cId="1795216498" sldId="338"/>
            <ac:picMk id="3" creationId="{396F4A4B-4080-F78F-DA00-974A17C3A242}"/>
          </ac:picMkLst>
        </pc:picChg>
        <pc:picChg chg="add del mod">
          <ac:chgData name="Felipe da Costa Pereira" userId="9da7774e-0bca-4473-9368-37b6a1415b57" providerId="ADAL" clId="{37FD1FE1-8824-43C7-B29C-7CF0DF7AFB56}" dt="2022-12-02T18:11:44.560" v="2157"/>
          <ac:picMkLst>
            <pc:docMk/>
            <pc:sldMk cId="1795216498" sldId="338"/>
            <ac:picMk id="5" creationId="{7872CFE0-C5D2-2006-CCE7-8A8F999AE58A}"/>
          </ac:picMkLst>
        </pc:picChg>
        <pc:picChg chg="add mod">
          <ac:chgData name="Felipe da Costa Pereira" userId="9da7774e-0bca-4473-9368-37b6a1415b57" providerId="ADAL" clId="{37FD1FE1-8824-43C7-B29C-7CF0DF7AFB56}" dt="2022-12-02T18:12:50.704" v="2190" actId="1036"/>
          <ac:picMkLst>
            <pc:docMk/>
            <pc:sldMk cId="1795216498" sldId="338"/>
            <ac:picMk id="12" creationId="{0A6341E4-FE44-F513-C379-1C3FD0AD3DB1}"/>
          </ac:picMkLst>
        </pc:picChg>
        <pc:picChg chg="add mod">
          <ac:chgData name="Felipe da Costa Pereira" userId="9da7774e-0bca-4473-9368-37b6a1415b57" providerId="ADAL" clId="{37FD1FE1-8824-43C7-B29C-7CF0DF7AFB56}" dt="2022-12-02T18:12:50.704" v="2190" actId="1036"/>
          <ac:picMkLst>
            <pc:docMk/>
            <pc:sldMk cId="1795216498" sldId="338"/>
            <ac:picMk id="13" creationId="{68732F0B-869A-91FD-ED98-3EDAB532C935}"/>
          </ac:picMkLst>
        </pc:picChg>
        <pc:picChg chg="add del">
          <ac:chgData name="Felipe da Costa Pereira" userId="9da7774e-0bca-4473-9368-37b6a1415b57" providerId="ADAL" clId="{37FD1FE1-8824-43C7-B29C-7CF0DF7AFB56}" dt="2022-12-02T18:11:56.840" v="2160" actId="478"/>
          <ac:picMkLst>
            <pc:docMk/>
            <pc:sldMk cId="1795216498" sldId="338"/>
            <ac:picMk id="14" creationId="{B0507F6F-D079-FB82-047E-5E427E31C3F8}"/>
          </ac:picMkLst>
        </pc:picChg>
        <pc:picChg chg="add mod">
          <ac:chgData name="Felipe da Costa Pereira" userId="9da7774e-0bca-4473-9368-37b6a1415b57" providerId="ADAL" clId="{37FD1FE1-8824-43C7-B29C-7CF0DF7AFB56}" dt="2022-12-02T18:12:50.704" v="2190" actId="1036"/>
          <ac:picMkLst>
            <pc:docMk/>
            <pc:sldMk cId="1795216498" sldId="338"/>
            <ac:picMk id="15" creationId="{618CF5ED-03E9-BDD9-CF72-5B91F8DEB768}"/>
          </ac:picMkLst>
        </pc:picChg>
      </pc:sldChg>
      <pc:sldMasterChg chg="addSp modSp mod">
        <pc:chgData name="Felipe da Costa Pereira" userId="9da7774e-0bca-4473-9368-37b6a1415b57" providerId="ADAL" clId="{37FD1FE1-8824-43C7-B29C-7CF0DF7AFB56}" dt="2022-11-30T11:53:54.882" v="1196"/>
        <pc:sldMasterMkLst>
          <pc:docMk/>
          <pc:sldMasterMk cId="0" sldId="2147483648"/>
        </pc:sldMasterMkLst>
        <pc:spChg chg="add mod ord modVis">
          <ac:chgData name="Felipe da Costa Pereira" userId="9da7774e-0bca-4473-9368-37b6a1415b57" providerId="ADAL" clId="{37FD1FE1-8824-43C7-B29C-7CF0DF7AFB56}" dt="2022-11-30T11:53:54.882" v="1196"/>
          <ac:spMkLst>
            <pc:docMk/>
            <pc:sldMasterMk cId="0" sldId="2147483648"/>
            <ac:spMk id="8" creationId="{A4EA1FBB-C89E-5373-E757-678216A70359}"/>
          </ac:spMkLst>
        </pc:spChg>
      </pc:sldMasterChg>
    </pc:docChg>
  </pc:docChgLst>
  <pc:docChgLst>
    <pc:chgData name="Pedro" userId="a2967595-4c36-4cb9-9d7a-25162316b230" providerId="ADAL" clId="{C2F29ED9-1340-42DC-B50E-C35CC01BD26A}"/>
    <pc:docChg chg="custSel modSld">
      <pc:chgData name="Pedro" userId="a2967595-4c36-4cb9-9d7a-25162316b230" providerId="ADAL" clId="{C2F29ED9-1340-42DC-B50E-C35CC01BD26A}" dt="2022-06-20T23:36:28.128" v="6" actId="1076"/>
      <pc:docMkLst>
        <pc:docMk/>
      </pc:docMkLst>
      <pc:sldChg chg="addSp delSp modSp mod">
        <pc:chgData name="Pedro" userId="a2967595-4c36-4cb9-9d7a-25162316b230" providerId="ADAL" clId="{C2F29ED9-1340-42DC-B50E-C35CC01BD26A}" dt="2022-06-20T23:36:28.128" v="6" actId="1076"/>
        <pc:sldMkLst>
          <pc:docMk/>
          <pc:sldMk cId="1747614211" sldId="284"/>
        </pc:sldMkLst>
        <pc:picChg chg="del">
          <ac:chgData name="Pedro" userId="a2967595-4c36-4cb9-9d7a-25162316b230" providerId="ADAL" clId="{C2F29ED9-1340-42DC-B50E-C35CC01BD26A}" dt="2022-06-20T22:33:42.525" v="0" actId="478"/>
          <ac:picMkLst>
            <pc:docMk/>
            <pc:sldMk cId="1747614211" sldId="284"/>
            <ac:picMk id="22" creationId="{02FEDE66-8E64-FD58-11EB-35782DDEF968}"/>
          </ac:picMkLst>
        </pc:picChg>
        <pc:picChg chg="add mod">
          <ac:chgData name="Pedro" userId="a2967595-4c36-4cb9-9d7a-25162316b230" providerId="ADAL" clId="{C2F29ED9-1340-42DC-B50E-C35CC01BD26A}" dt="2022-06-20T23:36:28.128" v="6" actId="1076"/>
          <ac:picMkLst>
            <pc:docMk/>
            <pc:sldMk cId="1747614211" sldId="284"/>
            <ac:picMk id="24" creationId="{5BF100F6-5CED-9C62-B2DF-D0B099609BC0}"/>
          </ac:picMkLst>
        </pc:picChg>
      </pc:sldChg>
    </pc:docChg>
  </pc:docChgLst>
  <pc:docChgLst>
    <pc:chgData name="Felipe da Costa Pereira" userId="9da7774e-0bca-4473-9368-37b6a1415b57" providerId="ADAL" clId="{9BCC6AAA-8F64-4153-AA42-94068F9E5CAD}"/>
    <pc:docChg chg="undo redo custSel addSld delSld modSld sldOrd modMainMaster addSection delSection modSection">
      <pc:chgData name="Felipe da Costa Pereira" userId="9da7774e-0bca-4473-9368-37b6a1415b57" providerId="ADAL" clId="{9BCC6AAA-8F64-4153-AA42-94068F9E5CAD}" dt="2022-06-20T11:23:04.441" v="7109" actId="6549"/>
      <pc:docMkLst>
        <pc:docMk/>
      </pc:docMkLst>
      <pc:sldChg chg="modSp mod">
        <pc:chgData name="Felipe da Costa Pereira" userId="9da7774e-0bca-4473-9368-37b6a1415b57" providerId="ADAL" clId="{9BCC6AAA-8F64-4153-AA42-94068F9E5CAD}" dt="2022-06-19T12:07:23.257" v="4056" actId="6549"/>
        <pc:sldMkLst>
          <pc:docMk/>
          <pc:sldMk cId="2806257027" sldId="256"/>
        </pc:sldMkLst>
        <pc:spChg chg="mod">
          <ac:chgData name="Felipe da Costa Pereira" userId="9da7774e-0bca-4473-9368-37b6a1415b57" providerId="ADAL" clId="{9BCC6AAA-8F64-4153-AA42-94068F9E5CAD}" dt="2022-06-19T12:07:23.257" v="4056" actId="6549"/>
          <ac:spMkLst>
            <pc:docMk/>
            <pc:sldMk cId="2806257027" sldId="256"/>
            <ac:spMk id="2" creationId="{DE3D84FB-5D02-47D2-98FD-4F01A02E2AEA}"/>
          </ac:spMkLst>
        </pc:spChg>
      </pc:sldChg>
      <pc:sldChg chg="del">
        <pc:chgData name="Felipe da Costa Pereira" userId="9da7774e-0bca-4473-9368-37b6a1415b57" providerId="ADAL" clId="{9BCC6AAA-8F64-4153-AA42-94068F9E5CAD}" dt="2022-06-19T13:14:32.535" v="6442" actId="47"/>
        <pc:sldMkLst>
          <pc:docMk/>
          <pc:sldMk cId="1401741552" sldId="277"/>
        </pc:sldMkLst>
      </pc:sldChg>
      <pc:sldChg chg="addSp delSp modSp mod modShow">
        <pc:chgData name="Felipe da Costa Pereira" userId="9da7774e-0bca-4473-9368-37b6a1415b57" providerId="ADAL" clId="{9BCC6AAA-8F64-4153-AA42-94068F9E5CAD}" dt="2022-06-19T13:12:34.225" v="6427" actId="1076"/>
        <pc:sldMkLst>
          <pc:docMk/>
          <pc:sldMk cId="2115141650" sldId="279"/>
        </pc:sldMkLst>
        <pc:spChg chg="del mod">
          <ac:chgData name="Felipe da Costa Pereira" userId="9da7774e-0bca-4473-9368-37b6a1415b57" providerId="ADAL" clId="{9BCC6AAA-8F64-4153-AA42-94068F9E5CAD}" dt="2022-06-17T18:48:27.536" v="240" actId="478"/>
          <ac:spMkLst>
            <pc:docMk/>
            <pc:sldMk cId="2115141650" sldId="279"/>
            <ac:spMk id="2" creationId="{E08E4962-80C9-4438-9C1F-B5504BB6DCA7}"/>
          </ac:spMkLst>
        </pc:spChg>
        <pc:spChg chg="add del">
          <ac:chgData name="Felipe da Costa Pereira" userId="9da7774e-0bca-4473-9368-37b6a1415b57" providerId="ADAL" clId="{9BCC6AAA-8F64-4153-AA42-94068F9E5CAD}" dt="2022-06-17T18:33:34.531" v="13" actId="22"/>
          <ac:spMkLst>
            <pc:docMk/>
            <pc:sldMk cId="2115141650" sldId="279"/>
            <ac:spMk id="6" creationId="{EAA143BA-6814-4532-8513-268E73B3FC7A}"/>
          </ac:spMkLst>
        </pc:spChg>
        <pc:spChg chg="add del mod topLvl">
          <ac:chgData name="Felipe da Costa Pereira" userId="9da7774e-0bca-4473-9368-37b6a1415b57" providerId="ADAL" clId="{9BCC6AAA-8F64-4153-AA42-94068F9E5CAD}" dt="2022-06-17T19:11:56.302" v="863" actId="478"/>
          <ac:spMkLst>
            <pc:docMk/>
            <pc:sldMk cId="2115141650" sldId="279"/>
            <ac:spMk id="8" creationId="{BB60845C-79BC-4F13-B65D-C889006949FD}"/>
          </ac:spMkLst>
        </pc:spChg>
        <pc:spChg chg="add mod ord topLvl">
          <ac:chgData name="Felipe da Costa Pereira" userId="9da7774e-0bca-4473-9368-37b6a1415b57" providerId="ADAL" clId="{9BCC6AAA-8F64-4153-AA42-94068F9E5CAD}" dt="2022-06-17T19:12:17.865" v="867" actId="1076"/>
          <ac:spMkLst>
            <pc:docMk/>
            <pc:sldMk cId="2115141650" sldId="279"/>
            <ac:spMk id="10" creationId="{90CCE3DE-6D7F-4326-ADE5-4C015A2C9766}"/>
          </ac:spMkLst>
        </pc:spChg>
        <pc:spChg chg="add mod topLvl">
          <ac:chgData name="Felipe da Costa Pereira" userId="9da7774e-0bca-4473-9368-37b6a1415b57" providerId="ADAL" clId="{9BCC6AAA-8F64-4153-AA42-94068F9E5CAD}" dt="2022-06-17T19:11:13.830" v="840" actId="571"/>
          <ac:spMkLst>
            <pc:docMk/>
            <pc:sldMk cId="2115141650" sldId="279"/>
            <ac:spMk id="14" creationId="{1BC0390F-BD6B-4A93-8A54-C691D34AA0C2}"/>
          </ac:spMkLst>
        </pc:spChg>
        <pc:spChg chg="add mod topLvl">
          <ac:chgData name="Felipe da Costa Pereira" userId="9da7774e-0bca-4473-9368-37b6a1415b57" providerId="ADAL" clId="{9BCC6AAA-8F64-4153-AA42-94068F9E5CAD}" dt="2022-06-17T19:12:37.967" v="875" actId="164"/>
          <ac:spMkLst>
            <pc:docMk/>
            <pc:sldMk cId="2115141650" sldId="279"/>
            <ac:spMk id="15" creationId="{454DB641-7167-49AE-BD07-87B6BE00339C}"/>
          </ac:spMkLst>
        </pc:spChg>
        <pc:spChg chg="add mod">
          <ac:chgData name="Felipe da Costa Pereira" userId="9da7774e-0bca-4473-9368-37b6a1415b57" providerId="ADAL" clId="{9BCC6AAA-8F64-4153-AA42-94068F9E5CAD}" dt="2022-06-17T20:00:41.589" v="1493" actId="790"/>
          <ac:spMkLst>
            <pc:docMk/>
            <pc:sldMk cId="2115141650" sldId="279"/>
            <ac:spMk id="17" creationId="{A57A8EF5-AED6-42DD-A5BA-DE37F55DD623}"/>
          </ac:spMkLst>
        </pc:spChg>
        <pc:spChg chg="add del mod">
          <ac:chgData name="Felipe da Costa Pereira" userId="9da7774e-0bca-4473-9368-37b6a1415b57" providerId="ADAL" clId="{9BCC6AAA-8F64-4153-AA42-94068F9E5CAD}" dt="2022-06-17T18:48:28.674" v="242"/>
          <ac:spMkLst>
            <pc:docMk/>
            <pc:sldMk cId="2115141650" sldId="279"/>
            <ac:spMk id="18" creationId="{A0EB9F24-6B07-4C92-A7FC-EF854EDA3599}"/>
          </ac:spMkLst>
        </pc:spChg>
        <pc:spChg chg="add del mod">
          <ac:chgData name="Felipe da Costa Pereira" userId="9da7774e-0bca-4473-9368-37b6a1415b57" providerId="ADAL" clId="{9BCC6AAA-8F64-4153-AA42-94068F9E5CAD}" dt="2022-06-17T18:50:18.274" v="305" actId="478"/>
          <ac:spMkLst>
            <pc:docMk/>
            <pc:sldMk cId="2115141650" sldId="279"/>
            <ac:spMk id="25" creationId="{6D9C42EA-7910-4EA4-A057-CF65E132F7BF}"/>
          </ac:spMkLst>
        </pc:spChg>
        <pc:spChg chg="add mod">
          <ac:chgData name="Felipe da Costa Pereira" userId="9da7774e-0bca-4473-9368-37b6a1415b57" providerId="ADAL" clId="{9BCC6AAA-8F64-4153-AA42-94068F9E5CAD}" dt="2022-06-19T13:12:27.058" v="6425" actId="14100"/>
          <ac:spMkLst>
            <pc:docMk/>
            <pc:sldMk cId="2115141650" sldId="279"/>
            <ac:spMk id="27" creationId="{EEAA95E5-862F-4117-94C6-1A8843C05786}"/>
          </ac:spMkLst>
        </pc:spChg>
        <pc:spChg chg="add mod">
          <ac:chgData name="Felipe da Costa Pereira" userId="9da7774e-0bca-4473-9368-37b6a1415b57" providerId="ADAL" clId="{9BCC6AAA-8F64-4153-AA42-94068F9E5CAD}" dt="2022-06-17T19:11:13.830" v="840" actId="571"/>
          <ac:spMkLst>
            <pc:docMk/>
            <pc:sldMk cId="2115141650" sldId="279"/>
            <ac:spMk id="28" creationId="{50FCFA48-9403-4B9A-81DC-AE15061C94A0}"/>
          </ac:spMkLst>
        </pc:spChg>
        <pc:spChg chg="add del">
          <ac:chgData name="Felipe da Costa Pereira" userId="9da7774e-0bca-4473-9368-37b6a1415b57" providerId="ADAL" clId="{9BCC6AAA-8F64-4153-AA42-94068F9E5CAD}" dt="2022-06-17T19:11:19.038" v="842" actId="22"/>
          <ac:spMkLst>
            <pc:docMk/>
            <pc:sldMk cId="2115141650" sldId="279"/>
            <ac:spMk id="30" creationId="{B95FE1E8-8525-480C-B366-4A9201CC7CF5}"/>
          </ac:spMkLst>
        </pc:spChg>
        <pc:spChg chg="add mod">
          <ac:chgData name="Felipe da Costa Pereira" userId="9da7774e-0bca-4473-9368-37b6a1415b57" providerId="ADAL" clId="{9BCC6AAA-8F64-4153-AA42-94068F9E5CAD}" dt="2022-06-19T13:12:34.225" v="6427" actId="1076"/>
          <ac:spMkLst>
            <pc:docMk/>
            <pc:sldMk cId="2115141650" sldId="279"/>
            <ac:spMk id="32" creationId="{C14EA849-4CE9-4B3D-B20D-BA6AF248CE08}"/>
          </ac:spMkLst>
        </pc:spChg>
        <pc:spChg chg="mod">
          <ac:chgData name="Felipe da Costa Pereira" userId="9da7774e-0bca-4473-9368-37b6a1415b57" providerId="ADAL" clId="{9BCC6AAA-8F64-4153-AA42-94068F9E5CAD}" dt="2022-06-17T19:59:41.248" v="1467"/>
          <ac:spMkLst>
            <pc:docMk/>
            <pc:sldMk cId="2115141650" sldId="279"/>
            <ac:spMk id="36" creationId="{66E364CE-B42E-45A1-AE2A-CEB432E972AA}"/>
          </ac:spMkLst>
        </pc:spChg>
        <pc:spChg chg="mod">
          <ac:chgData name="Felipe da Costa Pereira" userId="9da7774e-0bca-4473-9368-37b6a1415b57" providerId="ADAL" clId="{9BCC6AAA-8F64-4153-AA42-94068F9E5CAD}" dt="2022-06-17T19:59:41.248" v="1467"/>
          <ac:spMkLst>
            <pc:docMk/>
            <pc:sldMk cId="2115141650" sldId="279"/>
            <ac:spMk id="37" creationId="{3FE1AD29-1F97-4C31-81A2-2F0CA67407EC}"/>
          </ac:spMkLst>
        </pc:spChg>
        <pc:spChg chg="add del mod">
          <ac:chgData name="Felipe da Costa Pereira" userId="9da7774e-0bca-4473-9368-37b6a1415b57" providerId="ADAL" clId="{9BCC6AAA-8F64-4153-AA42-94068F9E5CAD}" dt="2022-06-17T20:00:21.975" v="1489" actId="478"/>
          <ac:spMkLst>
            <pc:docMk/>
            <pc:sldMk cId="2115141650" sldId="279"/>
            <ac:spMk id="38" creationId="{504726ED-D1CE-4AFF-9627-7A941E8DD670}"/>
          </ac:spMkLst>
        </pc:spChg>
        <pc:spChg chg="add del mod">
          <ac:chgData name="Felipe da Costa Pereira" userId="9da7774e-0bca-4473-9368-37b6a1415b57" providerId="ADAL" clId="{9BCC6AAA-8F64-4153-AA42-94068F9E5CAD}" dt="2022-06-17T20:00:26.188" v="1491" actId="478"/>
          <ac:spMkLst>
            <pc:docMk/>
            <pc:sldMk cId="2115141650" sldId="279"/>
            <ac:spMk id="39" creationId="{57B5080F-B71E-4FA5-88EC-B5D529ABB184}"/>
          </ac:spMkLst>
        </pc:spChg>
        <pc:spChg chg="add del mod">
          <ac:chgData name="Felipe da Costa Pereira" userId="9da7774e-0bca-4473-9368-37b6a1415b57" providerId="ADAL" clId="{9BCC6AAA-8F64-4153-AA42-94068F9E5CAD}" dt="2022-06-17T20:00:29.005" v="1492" actId="478"/>
          <ac:spMkLst>
            <pc:docMk/>
            <pc:sldMk cId="2115141650" sldId="279"/>
            <ac:spMk id="40" creationId="{80938F1E-0FE3-4634-B9FF-F4152C74D71C}"/>
          </ac:spMkLst>
        </pc:spChg>
        <pc:grpChg chg="add del mod topLvl">
          <ac:chgData name="Felipe da Costa Pereira" userId="9da7774e-0bca-4473-9368-37b6a1415b57" providerId="ADAL" clId="{9BCC6AAA-8F64-4153-AA42-94068F9E5CAD}" dt="2022-06-17T19:11:56.302" v="863" actId="478"/>
          <ac:grpSpMkLst>
            <pc:docMk/>
            <pc:sldMk cId="2115141650" sldId="279"/>
            <ac:grpSpMk id="13" creationId="{D3CC3BF7-2D42-47F7-BF58-C2EA5B5B9070}"/>
          </ac:grpSpMkLst>
        </pc:grpChg>
        <pc:grpChg chg="add del mod">
          <ac:chgData name="Felipe da Costa Pereira" userId="9da7774e-0bca-4473-9368-37b6a1415b57" providerId="ADAL" clId="{9BCC6AAA-8F64-4153-AA42-94068F9E5CAD}" dt="2022-06-17T18:49:30.127" v="292" actId="165"/>
          <ac:grpSpMkLst>
            <pc:docMk/>
            <pc:sldMk cId="2115141650" sldId="279"/>
            <ac:grpSpMk id="20" creationId="{740BAF07-5D1F-4B19-98EE-C2AFAC84AD55}"/>
          </ac:grpSpMkLst>
        </pc:grpChg>
        <pc:grpChg chg="add mod">
          <ac:chgData name="Felipe da Costa Pereira" userId="9da7774e-0bca-4473-9368-37b6a1415b57" providerId="ADAL" clId="{9BCC6AAA-8F64-4153-AA42-94068F9E5CAD}" dt="2022-06-17T18:49:16.370" v="287" actId="164"/>
          <ac:grpSpMkLst>
            <pc:docMk/>
            <pc:sldMk cId="2115141650" sldId="279"/>
            <ac:grpSpMk id="21" creationId="{BC476272-EAD9-4109-ACE8-7A382A47F312}"/>
          </ac:grpSpMkLst>
        </pc:grpChg>
        <pc:grpChg chg="add mod">
          <ac:chgData name="Felipe da Costa Pereira" userId="9da7774e-0bca-4473-9368-37b6a1415b57" providerId="ADAL" clId="{9BCC6AAA-8F64-4153-AA42-94068F9E5CAD}" dt="2022-06-19T12:10:38.338" v="4136" actId="1076"/>
          <ac:grpSpMkLst>
            <pc:docMk/>
            <pc:sldMk cId="2115141650" sldId="279"/>
            <ac:grpSpMk id="22" creationId="{A1F9F617-5EBF-421F-A056-D5263E66B982}"/>
          </ac:grpSpMkLst>
        </pc:grpChg>
        <pc:grpChg chg="add del mod">
          <ac:chgData name="Felipe da Costa Pereira" userId="9da7774e-0bca-4473-9368-37b6a1415b57" providerId="ADAL" clId="{9BCC6AAA-8F64-4153-AA42-94068F9E5CAD}" dt="2022-06-17T19:09:55.416" v="798" actId="165"/>
          <ac:grpSpMkLst>
            <pc:docMk/>
            <pc:sldMk cId="2115141650" sldId="279"/>
            <ac:grpSpMk id="23" creationId="{2C048206-AF66-4E2E-B4E7-B21A395B6D34}"/>
          </ac:grpSpMkLst>
        </pc:grpChg>
        <pc:grpChg chg="add mod">
          <ac:chgData name="Felipe da Costa Pereira" userId="9da7774e-0bca-4473-9368-37b6a1415b57" providerId="ADAL" clId="{9BCC6AAA-8F64-4153-AA42-94068F9E5CAD}" dt="2022-06-19T12:10:23.872" v="4133" actId="1076"/>
          <ac:grpSpMkLst>
            <pc:docMk/>
            <pc:sldMk cId="2115141650" sldId="279"/>
            <ac:grpSpMk id="33" creationId="{4EC9930B-81EB-4653-8620-A6D9D2DF7973}"/>
          </ac:grpSpMkLst>
        </pc:grpChg>
        <pc:grpChg chg="add del mod">
          <ac:chgData name="Felipe da Costa Pereira" userId="9da7774e-0bca-4473-9368-37b6a1415b57" providerId="ADAL" clId="{9BCC6AAA-8F64-4153-AA42-94068F9E5CAD}" dt="2022-06-17T20:00:24.125" v="1490" actId="478"/>
          <ac:grpSpMkLst>
            <pc:docMk/>
            <pc:sldMk cId="2115141650" sldId="279"/>
            <ac:grpSpMk id="34" creationId="{6FDC838B-8DCC-4824-97F5-BD2DE3CD50AC}"/>
          </ac:grpSpMkLst>
        </pc:grpChg>
        <pc:picChg chg="add mod topLvl">
          <ac:chgData name="Felipe da Costa Pereira" userId="9da7774e-0bca-4473-9368-37b6a1415b57" providerId="ADAL" clId="{9BCC6AAA-8F64-4153-AA42-94068F9E5CAD}" dt="2022-06-17T19:12:37.967" v="875" actId="164"/>
          <ac:picMkLst>
            <pc:docMk/>
            <pc:sldMk cId="2115141650" sldId="279"/>
            <ac:picMk id="4" creationId="{77C80542-DD05-4468-95F2-51A18E5839DA}"/>
          </ac:picMkLst>
        </pc:picChg>
        <pc:picChg chg="add mod topLvl">
          <ac:chgData name="Felipe da Costa Pereira" userId="9da7774e-0bca-4473-9368-37b6a1415b57" providerId="ADAL" clId="{9BCC6AAA-8F64-4153-AA42-94068F9E5CAD}" dt="2022-06-17T19:11:13.830" v="840" actId="571"/>
          <ac:picMkLst>
            <pc:docMk/>
            <pc:sldMk cId="2115141650" sldId="279"/>
            <ac:picMk id="12" creationId="{0452743A-DA2E-4CAF-8FEC-70AF0CA48F8F}"/>
          </ac:picMkLst>
        </pc:picChg>
        <pc:picChg chg="add mod">
          <ac:chgData name="Felipe da Costa Pereira" userId="9da7774e-0bca-4473-9368-37b6a1415b57" providerId="ADAL" clId="{9BCC6AAA-8F64-4153-AA42-94068F9E5CAD}" dt="2022-06-17T18:48:41.737" v="271" actId="571"/>
          <ac:picMkLst>
            <pc:docMk/>
            <pc:sldMk cId="2115141650" sldId="279"/>
            <ac:picMk id="19" creationId="{60A5FB6E-669A-4AED-846B-A0249A6D3525}"/>
          </ac:picMkLst>
        </pc:picChg>
        <pc:picChg chg="add del mod">
          <ac:chgData name="Felipe da Costa Pereira" userId="9da7774e-0bca-4473-9368-37b6a1415b57" providerId="ADAL" clId="{9BCC6AAA-8F64-4153-AA42-94068F9E5CAD}" dt="2022-06-17T18:50:15.341" v="304" actId="478"/>
          <ac:picMkLst>
            <pc:docMk/>
            <pc:sldMk cId="2115141650" sldId="279"/>
            <ac:picMk id="24" creationId="{4A24BDC9-4EE2-4E62-8C12-2B991C36FFA5}"/>
          </ac:picMkLst>
        </pc:picChg>
        <pc:picChg chg="mod">
          <ac:chgData name="Felipe da Costa Pereira" userId="9da7774e-0bca-4473-9368-37b6a1415b57" providerId="ADAL" clId="{9BCC6AAA-8F64-4153-AA42-94068F9E5CAD}" dt="2022-06-17T19:59:41.248" v="1467"/>
          <ac:picMkLst>
            <pc:docMk/>
            <pc:sldMk cId="2115141650" sldId="279"/>
            <ac:picMk id="35" creationId="{FF4A9673-723E-4314-A615-F00AC59C9D74}"/>
          </ac:picMkLst>
        </pc:picChg>
      </pc:sldChg>
      <pc:sldChg chg="modSp mod">
        <pc:chgData name="Felipe da Costa Pereira" userId="9da7774e-0bca-4473-9368-37b6a1415b57" providerId="ADAL" clId="{9BCC6AAA-8F64-4153-AA42-94068F9E5CAD}" dt="2022-06-18T12:17:49.363" v="1551" actId="403"/>
        <pc:sldMkLst>
          <pc:docMk/>
          <pc:sldMk cId="1978385361" sldId="280"/>
        </pc:sldMkLst>
        <pc:spChg chg="mod">
          <ac:chgData name="Felipe da Costa Pereira" userId="9da7774e-0bca-4473-9368-37b6a1415b57" providerId="ADAL" clId="{9BCC6AAA-8F64-4153-AA42-94068F9E5CAD}" dt="2022-06-18T12:17:49.363" v="1551" actId="403"/>
          <ac:spMkLst>
            <pc:docMk/>
            <pc:sldMk cId="1978385361" sldId="280"/>
            <ac:spMk id="3" creationId="{5EC130BB-88C1-4FFA-BEE6-0F1264823181}"/>
          </ac:spMkLst>
        </pc:spChg>
      </pc:sldChg>
      <pc:sldChg chg="del">
        <pc:chgData name="Felipe da Costa Pereira" userId="9da7774e-0bca-4473-9368-37b6a1415b57" providerId="ADAL" clId="{9BCC6AAA-8F64-4153-AA42-94068F9E5CAD}" dt="2022-06-17T19:19:19.672" v="930" actId="47"/>
        <pc:sldMkLst>
          <pc:docMk/>
          <pc:sldMk cId="1170031209" sldId="281"/>
        </pc:sldMkLst>
      </pc:sldChg>
      <pc:sldChg chg="del">
        <pc:chgData name="Felipe da Costa Pereira" userId="9da7774e-0bca-4473-9368-37b6a1415b57" providerId="ADAL" clId="{9BCC6AAA-8F64-4153-AA42-94068F9E5CAD}" dt="2022-06-17T19:19:18.876" v="929" actId="47"/>
        <pc:sldMkLst>
          <pc:docMk/>
          <pc:sldMk cId="1846059656" sldId="283"/>
        </pc:sldMkLst>
      </pc:sldChg>
      <pc:sldChg chg="addSp delSp modSp mod ord">
        <pc:chgData name="Felipe da Costa Pereira" userId="9da7774e-0bca-4473-9368-37b6a1415b57" providerId="ADAL" clId="{9BCC6AAA-8F64-4153-AA42-94068F9E5CAD}" dt="2022-06-20T11:11:34.690" v="7108" actId="1076"/>
        <pc:sldMkLst>
          <pc:docMk/>
          <pc:sldMk cId="1747614211" sldId="284"/>
        </pc:sldMkLst>
        <pc:spChg chg="add mod">
          <ac:chgData name="Felipe da Costa Pereira" userId="9da7774e-0bca-4473-9368-37b6a1415b57" providerId="ADAL" clId="{9BCC6AAA-8F64-4153-AA42-94068F9E5CAD}" dt="2022-06-20T10:59:11.965" v="7088" actId="1076"/>
          <ac:spMkLst>
            <pc:docMk/>
            <pc:sldMk cId="1747614211" sldId="284"/>
            <ac:spMk id="2" creationId="{CD20873F-C54F-39CD-A917-F2A617DE6CB1}"/>
          </ac:spMkLst>
        </pc:spChg>
        <pc:spChg chg="del">
          <ac:chgData name="Felipe da Costa Pereira" userId="9da7774e-0bca-4473-9368-37b6a1415b57" providerId="ADAL" clId="{9BCC6AAA-8F64-4153-AA42-94068F9E5CAD}" dt="2022-06-17T19:59:46.040" v="1468" actId="478"/>
          <ac:spMkLst>
            <pc:docMk/>
            <pc:sldMk cId="1747614211" sldId="284"/>
            <ac:spMk id="2" creationId="{D35ABC88-7550-483F-A6A1-D2F3415BDC5C}"/>
          </ac:spMkLst>
        </pc:spChg>
        <pc:spChg chg="add mod">
          <ac:chgData name="Felipe da Costa Pereira" userId="9da7774e-0bca-4473-9368-37b6a1415b57" providerId="ADAL" clId="{9BCC6AAA-8F64-4153-AA42-94068F9E5CAD}" dt="2022-06-20T10:59:22.559" v="7092" actId="20577"/>
          <ac:spMkLst>
            <pc:docMk/>
            <pc:sldMk cId="1747614211" sldId="284"/>
            <ac:spMk id="3" creationId="{5FB6C0A6-2705-5C34-F22E-D8CF5A1486D4}"/>
          </ac:spMkLst>
        </pc:spChg>
        <pc:spChg chg="add mod">
          <ac:chgData name="Felipe da Costa Pereira" userId="9da7774e-0bca-4473-9368-37b6a1415b57" providerId="ADAL" clId="{9BCC6AAA-8F64-4153-AA42-94068F9E5CAD}" dt="2022-06-18T13:55:10.384" v="3987" actId="6549"/>
          <ac:spMkLst>
            <pc:docMk/>
            <pc:sldMk cId="1747614211" sldId="284"/>
            <ac:spMk id="6" creationId="{B58F3B08-A69E-4AF9-82C0-002C888192EC}"/>
          </ac:spMkLst>
        </pc:spChg>
        <pc:spChg chg="mod">
          <ac:chgData name="Felipe da Costa Pereira" userId="9da7774e-0bca-4473-9368-37b6a1415b57" providerId="ADAL" clId="{9BCC6AAA-8F64-4153-AA42-94068F9E5CAD}" dt="2022-06-17T19:51:48.102" v="1246" actId="1076"/>
          <ac:spMkLst>
            <pc:docMk/>
            <pc:sldMk cId="1747614211" sldId="284"/>
            <ac:spMk id="8" creationId="{CF436DD0-FC95-4D65-85FF-9B958590DCC5}"/>
          </ac:spMkLst>
        </pc:spChg>
        <pc:spChg chg="add del mod">
          <ac:chgData name="Felipe da Costa Pereira" userId="9da7774e-0bca-4473-9368-37b6a1415b57" providerId="ADAL" clId="{9BCC6AAA-8F64-4153-AA42-94068F9E5CAD}" dt="2022-06-17T19:55:00.472" v="1351" actId="478"/>
          <ac:spMkLst>
            <pc:docMk/>
            <pc:sldMk cId="1747614211" sldId="284"/>
            <ac:spMk id="11" creationId="{174F4899-1C04-435E-B2B9-B6A527767330}"/>
          </ac:spMkLst>
        </pc:spChg>
        <pc:spChg chg="add del mod">
          <ac:chgData name="Felipe da Costa Pereira" userId="9da7774e-0bca-4473-9368-37b6a1415b57" providerId="ADAL" clId="{9BCC6AAA-8F64-4153-AA42-94068F9E5CAD}" dt="2022-06-17T19:54:59.775" v="1350" actId="478"/>
          <ac:spMkLst>
            <pc:docMk/>
            <pc:sldMk cId="1747614211" sldId="284"/>
            <ac:spMk id="12" creationId="{36F2774A-9413-42B6-B111-00AE3BB13F6A}"/>
          </ac:spMkLst>
        </pc:spChg>
        <pc:spChg chg="add mod">
          <ac:chgData name="Felipe da Costa Pereira" userId="9da7774e-0bca-4473-9368-37b6a1415b57" providerId="ADAL" clId="{9BCC6AAA-8F64-4153-AA42-94068F9E5CAD}" dt="2022-06-17T20:14:08.440" v="1549" actId="1076"/>
          <ac:spMkLst>
            <pc:docMk/>
            <pc:sldMk cId="1747614211" sldId="284"/>
            <ac:spMk id="13" creationId="{DB2C3806-FB36-4D50-8893-979E050B81E5}"/>
          </ac:spMkLst>
        </pc:spChg>
        <pc:spChg chg="add del mod">
          <ac:chgData name="Felipe da Costa Pereira" userId="9da7774e-0bca-4473-9368-37b6a1415b57" providerId="ADAL" clId="{9BCC6AAA-8F64-4153-AA42-94068F9E5CAD}" dt="2022-06-17T19:55:04.408" v="1353" actId="478"/>
          <ac:spMkLst>
            <pc:docMk/>
            <pc:sldMk cId="1747614211" sldId="284"/>
            <ac:spMk id="14" creationId="{04B2E633-75F8-471C-841D-55CEA2E2E9F9}"/>
          </ac:spMkLst>
        </pc:spChg>
        <pc:spChg chg="add del mod">
          <ac:chgData name="Felipe da Costa Pereira" userId="9da7774e-0bca-4473-9368-37b6a1415b57" providerId="ADAL" clId="{9BCC6AAA-8F64-4153-AA42-94068F9E5CAD}" dt="2022-06-17T19:55:03.791" v="1352" actId="478"/>
          <ac:spMkLst>
            <pc:docMk/>
            <pc:sldMk cId="1747614211" sldId="284"/>
            <ac:spMk id="15" creationId="{9BAA20BB-FC5F-4B3E-B54C-3A7FED8B4B04}"/>
          </ac:spMkLst>
        </pc:spChg>
        <pc:spChg chg="add mod">
          <ac:chgData name="Felipe da Costa Pereira" userId="9da7774e-0bca-4473-9368-37b6a1415b57" providerId="ADAL" clId="{9BCC6AAA-8F64-4153-AA42-94068F9E5CAD}" dt="2022-06-17T20:14:08.440" v="1549" actId="1076"/>
          <ac:spMkLst>
            <pc:docMk/>
            <pc:sldMk cId="1747614211" sldId="284"/>
            <ac:spMk id="16" creationId="{67F73B7C-6E7A-479B-B87A-205F08E8AD14}"/>
          </ac:spMkLst>
        </pc:spChg>
        <pc:spChg chg="mod">
          <ac:chgData name="Felipe da Costa Pereira" userId="9da7774e-0bca-4473-9368-37b6a1415b57" providerId="ADAL" clId="{9BCC6AAA-8F64-4153-AA42-94068F9E5CAD}" dt="2022-06-17T19:51:28.458" v="1234"/>
          <ac:spMkLst>
            <pc:docMk/>
            <pc:sldMk cId="1747614211" sldId="284"/>
            <ac:spMk id="20" creationId="{30223120-89C2-47BD-9F13-1157E73FB0FE}"/>
          </ac:spMkLst>
        </pc:spChg>
        <pc:spChg chg="mod">
          <ac:chgData name="Felipe da Costa Pereira" userId="9da7774e-0bca-4473-9368-37b6a1415b57" providerId="ADAL" clId="{9BCC6AAA-8F64-4153-AA42-94068F9E5CAD}" dt="2022-06-17T19:51:28.458" v="1234"/>
          <ac:spMkLst>
            <pc:docMk/>
            <pc:sldMk cId="1747614211" sldId="284"/>
            <ac:spMk id="21" creationId="{6058C4EB-1A61-4929-89B7-D24CF9DC2BDC}"/>
          </ac:spMkLst>
        </pc:spChg>
        <pc:spChg chg="add del mod">
          <ac:chgData name="Felipe da Costa Pereira" userId="9da7774e-0bca-4473-9368-37b6a1415b57" providerId="ADAL" clId="{9BCC6AAA-8F64-4153-AA42-94068F9E5CAD}" dt="2022-06-20T10:57:51.925" v="7047" actId="478"/>
          <ac:spMkLst>
            <pc:docMk/>
            <pc:sldMk cId="1747614211" sldId="284"/>
            <ac:spMk id="22" creationId="{04B93B18-E690-48A7-9D5D-198C194B293B}"/>
          </ac:spMkLst>
        </pc:spChg>
        <pc:spChg chg="add mod">
          <ac:chgData name="Felipe da Costa Pereira" userId="9da7774e-0bca-4473-9368-37b6a1415b57" providerId="ADAL" clId="{9BCC6AAA-8F64-4153-AA42-94068F9E5CAD}" dt="2022-06-17T19:58:53.545" v="1460" actId="1076"/>
          <ac:spMkLst>
            <pc:docMk/>
            <pc:sldMk cId="1747614211" sldId="284"/>
            <ac:spMk id="23" creationId="{2D29D638-C377-4004-A5EE-500BA3834132}"/>
          </ac:spMkLst>
        </pc:spChg>
        <pc:spChg chg="add del mod">
          <ac:chgData name="Felipe da Costa Pereira" userId="9da7774e-0bca-4473-9368-37b6a1415b57" providerId="ADAL" clId="{9BCC6AAA-8F64-4153-AA42-94068F9E5CAD}" dt="2022-06-20T10:57:51.925" v="7047" actId="478"/>
          <ac:spMkLst>
            <pc:docMk/>
            <pc:sldMk cId="1747614211" sldId="284"/>
            <ac:spMk id="24" creationId="{D763D06B-18E2-43EA-A308-6D99F1023A5D}"/>
          </ac:spMkLst>
        </pc:spChg>
        <pc:spChg chg="add mod">
          <ac:chgData name="Felipe da Costa Pereira" userId="9da7774e-0bca-4473-9368-37b6a1415b57" providerId="ADAL" clId="{9BCC6AAA-8F64-4153-AA42-94068F9E5CAD}" dt="2022-06-17T19:51:42.178" v="1242" actId="571"/>
          <ac:spMkLst>
            <pc:docMk/>
            <pc:sldMk cId="1747614211" sldId="284"/>
            <ac:spMk id="25" creationId="{1C9C963D-755B-4175-9A49-AF1A0AFC4F64}"/>
          </ac:spMkLst>
        </pc:spChg>
        <pc:spChg chg="add mod">
          <ac:chgData name="Felipe da Costa Pereira" userId="9da7774e-0bca-4473-9368-37b6a1415b57" providerId="ADAL" clId="{9BCC6AAA-8F64-4153-AA42-94068F9E5CAD}" dt="2022-06-20T11:11:26.426" v="7105" actId="122"/>
          <ac:spMkLst>
            <pc:docMk/>
            <pc:sldMk cId="1747614211" sldId="284"/>
            <ac:spMk id="26" creationId="{E9DA4028-F477-4C63-A4B3-62301E52EAD9}"/>
          </ac:spMkLst>
        </pc:spChg>
        <pc:spChg chg="add mod">
          <ac:chgData name="Felipe da Costa Pereira" userId="9da7774e-0bca-4473-9368-37b6a1415b57" providerId="ADAL" clId="{9BCC6AAA-8F64-4153-AA42-94068F9E5CAD}" dt="2022-06-20T11:11:34.690" v="7108" actId="1076"/>
          <ac:spMkLst>
            <pc:docMk/>
            <pc:sldMk cId="1747614211" sldId="284"/>
            <ac:spMk id="28" creationId="{1CABE52E-E7EF-4745-9EAB-95CDEB3C87F1}"/>
          </ac:spMkLst>
        </pc:spChg>
        <pc:spChg chg="add del mod">
          <ac:chgData name="Felipe da Costa Pereira" userId="9da7774e-0bca-4473-9368-37b6a1415b57" providerId="ADAL" clId="{9BCC6AAA-8F64-4153-AA42-94068F9E5CAD}" dt="2022-06-17T19:59:50.119" v="1469" actId="478"/>
          <ac:spMkLst>
            <pc:docMk/>
            <pc:sldMk cId="1747614211" sldId="284"/>
            <ac:spMk id="31" creationId="{8F9A067F-7ABB-4AFA-97C8-74E66364B095}"/>
          </ac:spMkLst>
        </pc:spChg>
        <pc:spChg chg="mod">
          <ac:chgData name="Felipe da Costa Pereira" userId="9da7774e-0bca-4473-9368-37b6a1415b57" providerId="ADAL" clId="{9BCC6AAA-8F64-4153-AA42-94068F9E5CAD}" dt="2022-06-17T19:59:50.392" v="1470"/>
          <ac:spMkLst>
            <pc:docMk/>
            <pc:sldMk cId="1747614211" sldId="284"/>
            <ac:spMk id="34" creationId="{7D41154B-9F10-4B03-97A6-EC55B22AEC7B}"/>
          </ac:spMkLst>
        </pc:spChg>
        <pc:spChg chg="mod">
          <ac:chgData name="Felipe da Costa Pereira" userId="9da7774e-0bca-4473-9368-37b6a1415b57" providerId="ADAL" clId="{9BCC6AAA-8F64-4153-AA42-94068F9E5CAD}" dt="2022-06-17T19:59:50.392" v="1470"/>
          <ac:spMkLst>
            <pc:docMk/>
            <pc:sldMk cId="1747614211" sldId="284"/>
            <ac:spMk id="35" creationId="{D9629507-A25C-4214-AF19-11583ADFD110}"/>
          </ac:spMkLst>
        </pc:spChg>
        <pc:spChg chg="add del mod">
          <ac:chgData name="Felipe da Costa Pereira" userId="9da7774e-0bca-4473-9368-37b6a1415b57" providerId="ADAL" clId="{9BCC6AAA-8F64-4153-AA42-94068F9E5CAD}" dt="2022-06-17T19:59:51.452" v="1471"/>
          <ac:spMkLst>
            <pc:docMk/>
            <pc:sldMk cId="1747614211" sldId="284"/>
            <ac:spMk id="36" creationId="{3B366576-8939-4908-A50B-0985BEFFB3DE}"/>
          </ac:spMkLst>
        </pc:spChg>
        <pc:spChg chg="add del mod">
          <ac:chgData name="Felipe da Costa Pereira" userId="9da7774e-0bca-4473-9368-37b6a1415b57" providerId="ADAL" clId="{9BCC6AAA-8F64-4153-AA42-94068F9E5CAD}" dt="2022-06-17T19:59:51.452" v="1471"/>
          <ac:spMkLst>
            <pc:docMk/>
            <pc:sldMk cId="1747614211" sldId="284"/>
            <ac:spMk id="37" creationId="{0A3CC7B4-ED0E-48C2-A92F-16E0B5E17CF5}"/>
          </ac:spMkLst>
        </pc:spChg>
        <pc:spChg chg="add del mod">
          <ac:chgData name="Felipe da Costa Pereira" userId="9da7774e-0bca-4473-9368-37b6a1415b57" providerId="ADAL" clId="{9BCC6AAA-8F64-4153-AA42-94068F9E5CAD}" dt="2022-06-17T19:59:51.452" v="1471"/>
          <ac:spMkLst>
            <pc:docMk/>
            <pc:sldMk cId="1747614211" sldId="284"/>
            <ac:spMk id="38" creationId="{37B8B22D-DBC7-4199-8962-A3C9FF74CFDD}"/>
          </ac:spMkLst>
        </pc:spChg>
        <pc:spChg chg="add del mod">
          <ac:chgData name="Felipe da Costa Pereira" userId="9da7774e-0bca-4473-9368-37b6a1415b57" providerId="ADAL" clId="{9BCC6AAA-8F64-4153-AA42-94068F9E5CAD}" dt="2022-06-17T20:00:47.039" v="1494" actId="478"/>
          <ac:spMkLst>
            <pc:docMk/>
            <pc:sldMk cId="1747614211" sldId="284"/>
            <ac:spMk id="39" creationId="{CDDCB5C1-C05F-4594-BA25-C6D5454DFAE6}"/>
          </ac:spMkLst>
        </pc:spChg>
        <pc:spChg chg="add mod">
          <ac:chgData name="Felipe da Costa Pereira" userId="9da7774e-0bca-4473-9368-37b6a1415b57" providerId="ADAL" clId="{9BCC6AAA-8F64-4153-AA42-94068F9E5CAD}" dt="2022-06-20T10:59:51.386" v="7102" actId="404"/>
          <ac:spMkLst>
            <pc:docMk/>
            <pc:sldMk cId="1747614211" sldId="284"/>
            <ac:spMk id="41" creationId="{DC972A9E-4B00-41EF-968E-17EE925A7FBD}"/>
          </ac:spMkLst>
        </pc:spChg>
        <pc:grpChg chg="add mod">
          <ac:chgData name="Felipe da Costa Pereira" userId="9da7774e-0bca-4473-9368-37b6a1415b57" providerId="ADAL" clId="{9BCC6AAA-8F64-4153-AA42-94068F9E5CAD}" dt="2022-06-17T19:58:43.696" v="1458" actId="164"/>
          <ac:grpSpMkLst>
            <pc:docMk/>
            <pc:sldMk cId="1747614211" sldId="284"/>
            <ac:grpSpMk id="18" creationId="{D3E664F5-85BD-4E2E-BDB7-1AB799658387}"/>
          </ac:grpSpMkLst>
        </pc:grpChg>
        <pc:grpChg chg="add mod">
          <ac:chgData name="Felipe da Costa Pereira" userId="9da7774e-0bca-4473-9368-37b6a1415b57" providerId="ADAL" clId="{9BCC6AAA-8F64-4153-AA42-94068F9E5CAD}" dt="2022-06-18T13:55:26.377" v="3997" actId="1037"/>
          <ac:grpSpMkLst>
            <pc:docMk/>
            <pc:sldMk cId="1747614211" sldId="284"/>
            <ac:grpSpMk id="29" creationId="{8787C299-D4F6-4517-B0B8-825293FA0A95}"/>
          </ac:grpSpMkLst>
        </pc:grpChg>
        <pc:grpChg chg="add del mod">
          <ac:chgData name="Felipe da Costa Pereira" userId="9da7774e-0bca-4473-9368-37b6a1415b57" providerId="ADAL" clId="{9BCC6AAA-8F64-4153-AA42-94068F9E5CAD}" dt="2022-06-17T19:59:51.452" v="1471"/>
          <ac:grpSpMkLst>
            <pc:docMk/>
            <pc:sldMk cId="1747614211" sldId="284"/>
            <ac:grpSpMk id="32" creationId="{1F393903-B26B-4EAC-8546-BF0E4DC50A5E}"/>
          </ac:grpSpMkLst>
        </pc:grpChg>
        <pc:picChg chg="add mod">
          <ac:chgData name="Felipe da Costa Pereira" userId="9da7774e-0bca-4473-9368-37b6a1415b57" providerId="ADAL" clId="{9BCC6AAA-8F64-4153-AA42-94068F9E5CAD}" dt="2022-06-17T20:14:08.440" v="1549" actId="1076"/>
          <ac:picMkLst>
            <pc:docMk/>
            <pc:sldMk cId="1747614211" sldId="284"/>
            <ac:picMk id="4" creationId="{DA981FD2-BB2B-4124-8B81-B5AF4CCC4299}"/>
          </ac:picMkLst>
        </pc:picChg>
        <pc:picChg chg="mod">
          <ac:chgData name="Felipe da Costa Pereira" userId="9da7774e-0bca-4473-9368-37b6a1415b57" providerId="ADAL" clId="{9BCC6AAA-8F64-4153-AA42-94068F9E5CAD}" dt="2022-06-17T19:56:12.850" v="1408" actId="1076"/>
          <ac:picMkLst>
            <pc:docMk/>
            <pc:sldMk cId="1747614211" sldId="284"/>
            <ac:picMk id="7" creationId="{C1FB9A5A-8E13-4146-AB05-CF08552163E5}"/>
          </ac:picMkLst>
        </pc:picChg>
        <pc:picChg chg="add del mod">
          <ac:chgData name="Felipe da Costa Pereira" userId="9da7774e-0bca-4473-9368-37b6a1415b57" providerId="ADAL" clId="{9BCC6AAA-8F64-4153-AA42-94068F9E5CAD}" dt="2022-06-17T19:44:31.797" v="1155" actId="478"/>
          <ac:picMkLst>
            <pc:docMk/>
            <pc:sldMk cId="1747614211" sldId="284"/>
            <ac:picMk id="9" creationId="{0BEC8861-3834-418C-AE1C-848F285B813F}"/>
          </ac:picMkLst>
        </pc:picChg>
        <pc:picChg chg="del mod">
          <ac:chgData name="Felipe da Costa Pereira" userId="9da7774e-0bca-4473-9368-37b6a1415b57" providerId="ADAL" clId="{9BCC6AAA-8F64-4153-AA42-94068F9E5CAD}" dt="2022-06-17T19:16:47.090" v="927" actId="478"/>
          <ac:picMkLst>
            <pc:docMk/>
            <pc:sldMk cId="1747614211" sldId="284"/>
            <ac:picMk id="10" creationId="{21D3B354-FAB4-4962-9379-454F0D359F09}"/>
          </ac:picMkLst>
        </pc:picChg>
        <pc:picChg chg="add mod">
          <ac:chgData name="Felipe da Costa Pereira" userId="9da7774e-0bca-4473-9368-37b6a1415b57" providerId="ADAL" clId="{9BCC6AAA-8F64-4153-AA42-94068F9E5CAD}" dt="2022-06-20T11:11:29.347" v="7106" actId="1076"/>
          <ac:picMkLst>
            <pc:docMk/>
            <pc:sldMk cId="1747614211" sldId="284"/>
            <ac:picMk id="17" creationId="{BAD843C9-0A5C-4303-97E3-38529335504A}"/>
          </ac:picMkLst>
        </pc:picChg>
        <pc:picChg chg="mod">
          <ac:chgData name="Felipe da Costa Pereira" userId="9da7774e-0bca-4473-9368-37b6a1415b57" providerId="ADAL" clId="{9BCC6AAA-8F64-4153-AA42-94068F9E5CAD}" dt="2022-06-17T19:51:28.458" v="1234"/>
          <ac:picMkLst>
            <pc:docMk/>
            <pc:sldMk cId="1747614211" sldId="284"/>
            <ac:picMk id="19" creationId="{82B404AD-7163-4C68-AB13-CE9E78CB69F1}"/>
          </ac:picMkLst>
        </pc:picChg>
        <pc:picChg chg="add mod">
          <ac:chgData name="Felipe da Costa Pereira" userId="9da7774e-0bca-4473-9368-37b6a1415b57" providerId="ADAL" clId="{9BCC6AAA-8F64-4153-AA42-94068F9E5CAD}" dt="2022-06-20T11:11:31.776" v="7107" actId="1076"/>
          <ac:picMkLst>
            <pc:docMk/>
            <pc:sldMk cId="1747614211" sldId="284"/>
            <ac:picMk id="27" creationId="{C77FBA9C-07CA-431E-B966-DC6701C60DEB}"/>
          </ac:picMkLst>
        </pc:picChg>
        <pc:picChg chg="mod">
          <ac:chgData name="Felipe da Costa Pereira" userId="9da7774e-0bca-4473-9368-37b6a1415b57" providerId="ADAL" clId="{9BCC6AAA-8F64-4153-AA42-94068F9E5CAD}" dt="2022-06-17T19:59:50.392" v="1470"/>
          <ac:picMkLst>
            <pc:docMk/>
            <pc:sldMk cId="1747614211" sldId="284"/>
            <ac:picMk id="33" creationId="{0812CD23-08B4-4B71-A7DB-5DA3E2A8612A}"/>
          </ac:picMkLst>
        </pc:picChg>
      </pc:sldChg>
      <pc:sldChg chg="del">
        <pc:chgData name="Felipe da Costa Pereira" userId="9da7774e-0bca-4473-9368-37b6a1415b57" providerId="ADAL" clId="{9BCC6AAA-8F64-4153-AA42-94068F9E5CAD}" dt="2022-06-17T19:19:20.192" v="931" actId="47"/>
        <pc:sldMkLst>
          <pc:docMk/>
          <pc:sldMk cId="241162787" sldId="285"/>
        </pc:sldMkLst>
      </pc:sldChg>
      <pc:sldChg chg="del">
        <pc:chgData name="Felipe da Costa Pereira" userId="9da7774e-0bca-4473-9368-37b6a1415b57" providerId="ADAL" clId="{9BCC6AAA-8F64-4153-AA42-94068F9E5CAD}" dt="2022-06-19T13:14:33.508" v="6443" actId="47"/>
        <pc:sldMkLst>
          <pc:docMk/>
          <pc:sldMk cId="2391655319" sldId="286"/>
        </pc:sldMkLst>
      </pc:sldChg>
      <pc:sldChg chg="del">
        <pc:chgData name="Felipe da Costa Pereira" userId="9da7774e-0bca-4473-9368-37b6a1415b57" providerId="ADAL" clId="{9BCC6AAA-8F64-4153-AA42-94068F9E5CAD}" dt="2022-06-19T13:14:35.184" v="6444" actId="47"/>
        <pc:sldMkLst>
          <pc:docMk/>
          <pc:sldMk cId="4190973651" sldId="288"/>
        </pc:sldMkLst>
      </pc:sldChg>
      <pc:sldChg chg="del">
        <pc:chgData name="Felipe da Costa Pereira" userId="9da7774e-0bca-4473-9368-37b6a1415b57" providerId="ADAL" clId="{9BCC6AAA-8F64-4153-AA42-94068F9E5CAD}" dt="2022-06-19T13:14:38.267" v="6446" actId="47"/>
        <pc:sldMkLst>
          <pc:docMk/>
          <pc:sldMk cId="3113441824" sldId="289"/>
        </pc:sldMkLst>
      </pc:sldChg>
      <pc:sldChg chg="del">
        <pc:chgData name="Felipe da Costa Pereira" userId="9da7774e-0bca-4473-9368-37b6a1415b57" providerId="ADAL" clId="{9BCC6AAA-8F64-4153-AA42-94068F9E5CAD}" dt="2022-06-19T13:14:43.299" v="6448" actId="47"/>
        <pc:sldMkLst>
          <pc:docMk/>
          <pc:sldMk cId="3982104836" sldId="291"/>
        </pc:sldMkLst>
      </pc:sldChg>
      <pc:sldChg chg="del">
        <pc:chgData name="Felipe da Costa Pereira" userId="9da7774e-0bca-4473-9368-37b6a1415b57" providerId="ADAL" clId="{9BCC6AAA-8F64-4153-AA42-94068F9E5CAD}" dt="2022-06-17T19:19:20.729" v="932" actId="47"/>
        <pc:sldMkLst>
          <pc:docMk/>
          <pc:sldMk cId="2562179995" sldId="292"/>
        </pc:sldMkLst>
      </pc:sldChg>
      <pc:sldChg chg="del">
        <pc:chgData name="Felipe da Costa Pereira" userId="9da7774e-0bca-4473-9368-37b6a1415b57" providerId="ADAL" clId="{9BCC6AAA-8F64-4153-AA42-94068F9E5CAD}" dt="2022-06-17T19:19:21.232" v="933" actId="47"/>
        <pc:sldMkLst>
          <pc:docMk/>
          <pc:sldMk cId="3444838758" sldId="293"/>
        </pc:sldMkLst>
      </pc:sldChg>
      <pc:sldChg chg="del">
        <pc:chgData name="Felipe da Costa Pereira" userId="9da7774e-0bca-4473-9368-37b6a1415b57" providerId="ADAL" clId="{9BCC6AAA-8F64-4153-AA42-94068F9E5CAD}" dt="2022-06-17T19:19:21.644" v="934" actId="47"/>
        <pc:sldMkLst>
          <pc:docMk/>
          <pc:sldMk cId="775530825" sldId="294"/>
        </pc:sldMkLst>
      </pc:sldChg>
      <pc:sldChg chg="modSp del mod">
        <pc:chgData name="Felipe da Costa Pereira" userId="9da7774e-0bca-4473-9368-37b6a1415b57" providerId="ADAL" clId="{9BCC6AAA-8F64-4153-AA42-94068F9E5CAD}" dt="2022-06-19T13:14:39.604" v="6447" actId="47"/>
        <pc:sldMkLst>
          <pc:docMk/>
          <pc:sldMk cId="3078080921" sldId="297"/>
        </pc:sldMkLst>
        <pc:picChg chg="mod">
          <ac:chgData name="Felipe da Costa Pereira" userId="9da7774e-0bca-4473-9368-37b6a1415b57" providerId="ADAL" clId="{9BCC6AAA-8F64-4153-AA42-94068F9E5CAD}" dt="2022-06-19T12:11:45.442" v="4144" actId="1076"/>
          <ac:picMkLst>
            <pc:docMk/>
            <pc:sldMk cId="3078080921" sldId="297"/>
            <ac:picMk id="6" creationId="{717AA4C7-4326-12BB-0048-F232B050C0E0}"/>
          </ac:picMkLst>
        </pc:picChg>
      </pc:sldChg>
      <pc:sldChg chg="del">
        <pc:chgData name="Felipe da Costa Pereira" userId="9da7774e-0bca-4473-9368-37b6a1415b57" providerId="ADAL" clId="{9BCC6AAA-8F64-4153-AA42-94068F9E5CAD}" dt="2022-06-19T13:14:47.370" v="6449" actId="47"/>
        <pc:sldMkLst>
          <pc:docMk/>
          <pc:sldMk cId="163645239" sldId="298"/>
        </pc:sldMkLst>
      </pc:sldChg>
      <pc:sldChg chg="del">
        <pc:chgData name="Felipe da Costa Pereira" userId="9da7774e-0bca-4473-9368-37b6a1415b57" providerId="ADAL" clId="{9BCC6AAA-8F64-4153-AA42-94068F9E5CAD}" dt="2022-06-19T13:14:35.634" v="6445" actId="47"/>
        <pc:sldMkLst>
          <pc:docMk/>
          <pc:sldMk cId="196954956" sldId="300"/>
        </pc:sldMkLst>
      </pc:sldChg>
      <pc:sldChg chg="del">
        <pc:chgData name="Felipe da Costa Pereira" userId="9da7774e-0bca-4473-9368-37b6a1415b57" providerId="ADAL" clId="{9BCC6AAA-8F64-4153-AA42-94068F9E5CAD}" dt="2022-06-17T20:05:10.541" v="1543" actId="47"/>
        <pc:sldMkLst>
          <pc:docMk/>
          <pc:sldMk cId="1578964091" sldId="301"/>
        </pc:sldMkLst>
      </pc:sldChg>
      <pc:sldChg chg="del">
        <pc:chgData name="Felipe da Costa Pereira" userId="9da7774e-0bca-4473-9368-37b6a1415b57" providerId="ADAL" clId="{9BCC6AAA-8F64-4153-AA42-94068F9E5CAD}" dt="2022-06-17T19:19:22.115" v="935" actId="47"/>
        <pc:sldMkLst>
          <pc:docMk/>
          <pc:sldMk cId="4225178689" sldId="302"/>
        </pc:sldMkLst>
      </pc:sldChg>
      <pc:sldChg chg="del">
        <pc:chgData name="Felipe da Costa Pereira" userId="9da7774e-0bca-4473-9368-37b6a1415b57" providerId="ADAL" clId="{9BCC6AAA-8F64-4153-AA42-94068F9E5CAD}" dt="2022-06-17T19:19:22.584" v="936" actId="47"/>
        <pc:sldMkLst>
          <pc:docMk/>
          <pc:sldMk cId="3865854603" sldId="303"/>
        </pc:sldMkLst>
      </pc:sldChg>
      <pc:sldChg chg="del">
        <pc:chgData name="Felipe da Costa Pereira" userId="9da7774e-0bca-4473-9368-37b6a1415b57" providerId="ADAL" clId="{9BCC6AAA-8F64-4153-AA42-94068F9E5CAD}" dt="2022-06-17T19:19:23.116" v="937" actId="47"/>
        <pc:sldMkLst>
          <pc:docMk/>
          <pc:sldMk cId="3717422506" sldId="304"/>
        </pc:sldMkLst>
      </pc:sldChg>
      <pc:sldChg chg="del">
        <pc:chgData name="Felipe da Costa Pereira" userId="9da7774e-0bca-4473-9368-37b6a1415b57" providerId="ADAL" clId="{9BCC6AAA-8F64-4153-AA42-94068F9E5CAD}" dt="2022-06-17T19:19:23.715" v="938" actId="47"/>
        <pc:sldMkLst>
          <pc:docMk/>
          <pc:sldMk cId="2081250646" sldId="305"/>
        </pc:sldMkLst>
      </pc:sldChg>
      <pc:sldChg chg="del">
        <pc:chgData name="Felipe da Costa Pereira" userId="9da7774e-0bca-4473-9368-37b6a1415b57" providerId="ADAL" clId="{9BCC6AAA-8F64-4153-AA42-94068F9E5CAD}" dt="2022-06-17T20:09:02.501" v="1544" actId="47"/>
        <pc:sldMkLst>
          <pc:docMk/>
          <pc:sldMk cId="2882548175" sldId="306"/>
        </pc:sldMkLst>
      </pc:sldChg>
      <pc:sldChg chg="del">
        <pc:chgData name="Felipe da Costa Pereira" userId="9da7774e-0bca-4473-9368-37b6a1415b57" providerId="ADAL" clId="{9BCC6AAA-8F64-4153-AA42-94068F9E5CAD}" dt="2022-06-19T13:14:50.562" v="6451" actId="47"/>
        <pc:sldMkLst>
          <pc:docMk/>
          <pc:sldMk cId="2690699676" sldId="307"/>
        </pc:sldMkLst>
      </pc:sldChg>
      <pc:sldChg chg="del">
        <pc:chgData name="Felipe da Costa Pereira" userId="9da7774e-0bca-4473-9368-37b6a1415b57" providerId="ADAL" clId="{9BCC6AAA-8F64-4153-AA42-94068F9E5CAD}" dt="2022-06-19T13:15:02.305" v="6455" actId="47"/>
        <pc:sldMkLst>
          <pc:docMk/>
          <pc:sldMk cId="2691154432" sldId="308"/>
        </pc:sldMkLst>
      </pc:sldChg>
      <pc:sldChg chg="del">
        <pc:chgData name="Felipe da Costa Pereira" userId="9da7774e-0bca-4473-9368-37b6a1415b57" providerId="ADAL" clId="{9BCC6AAA-8F64-4153-AA42-94068F9E5CAD}" dt="2022-06-19T13:15:01.372" v="6454" actId="47"/>
        <pc:sldMkLst>
          <pc:docMk/>
          <pc:sldMk cId="4274427619" sldId="309"/>
        </pc:sldMkLst>
      </pc:sldChg>
      <pc:sldChg chg="del">
        <pc:chgData name="Felipe da Costa Pereira" userId="9da7774e-0bca-4473-9368-37b6a1415b57" providerId="ADAL" clId="{9BCC6AAA-8F64-4153-AA42-94068F9E5CAD}" dt="2022-06-19T13:14:49.174" v="6450" actId="47"/>
        <pc:sldMkLst>
          <pc:docMk/>
          <pc:sldMk cId="2835719374" sldId="310"/>
        </pc:sldMkLst>
      </pc:sldChg>
      <pc:sldChg chg="del">
        <pc:chgData name="Felipe da Costa Pereira" userId="9da7774e-0bca-4473-9368-37b6a1415b57" providerId="ADAL" clId="{9BCC6AAA-8F64-4153-AA42-94068F9E5CAD}" dt="2022-06-19T13:15:00.215" v="6453" actId="47"/>
        <pc:sldMkLst>
          <pc:docMk/>
          <pc:sldMk cId="3964939679" sldId="311"/>
        </pc:sldMkLst>
      </pc:sldChg>
      <pc:sldChg chg="del">
        <pc:chgData name="Felipe da Costa Pereira" userId="9da7774e-0bca-4473-9368-37b6a1415b57" providerId="ADAL" clId="{9BCC6AAA-8F64-4153-AA42-94068F9E5CAD}" dt="2022-06-17T19:59:34.554" v="1466" actId="47"/>
        <pc:sldMkLst>
          <pc:docMk/>
          <pc:sldMk cId="1120498452" sldId="312"/>
        </pc:sldMkLst>
      </pc:sldChg>
      <pc:sldChg chg="del">
        <pc:chgData name="Felipe da Costa Pereira" userId="9da7774e-0bca-4473-9368-37b6a1415b57" providerId="ADAL" clId="{9BCC6AAA-8F64-4153-AA42-94068F9E5CAD}" dt="2022-06-19T13:14:58.895" v="6452" actId="47"/>
        <pc:sldMkLst>
          <pc:docMk/>
          <pc:sldMk cId="1377733149" sldId="313"/>
        </pc:sldMkLst>
      </pc:sldChg>
      <pc:sldChg chg="addSp delSp modSp del mod">
        <pc:chgData name="Felipe da Costa Pereira" userId="9da7774e-0bca-4473-9368-37b6a1415b57" providerId="ADAL" clId="{9BCC6AAA-8F64-4153-AA42-94068F9E5CAD}" dt="2022-06-19T13:25:29.467" v="7045" actId="47"/>
        <pc:sldMkLst>
          <pc:docMk/>
          <pc:sldMk cId="4099943444" sldId="314"/>
        </pc:sldMkLst>
        <pc:spChg chg="del">
          <ac:chgData name="Felipe da Costa Pereira" userId="9da7774e-0bca-4473-9368-37b6a1415b57" providerId="ADAL" clId="{9BCC6AAA-8F64-4153-AA42-94068F9E5CAD}" dt="2022-06-19T13:15:40.215" v="6460" actId="21"/>
          <ac:spMkLst>
            <pc:docMk/>
            <pc:sldMk cId="4099943444" sldId="314"/>
            <ac:spMk id="3" creationId="{C2A654B9-E980-48F4-837D-92F858F9F80D}"/>
          </ac:spMkLst>
        </pc:spChg>
        <pc:spChg chg="add mod">
          <ac:chgData name="Felipe da Costa Pereira" userId="9da7774e-0bca-4473-9368-37b6a1415b57" providerId="ADAL" clId="{9BCC6AAA-8F64-4153-AA42-94068F9E5CAD}" dt="2022-06-19T13:15:40.215" v="6460" actId="21"/>
          <ac:spMkLst>
            <pc:docMk/>
            <pc:sldMk cId="4099943444" sldId="314"/>
            <ac:spMk id="5" creationId="{0BC80B13-EFD7-4EFC-98AD-589D0570DC30}"/>
          </ac:spMkLst>
        </pc:spChg>
      </pc:sldChg>
      <pc:sldChg chg="del">
        <pc:chgData name="Felipe da Costa Pereira" userId="9da7774e-0bca-4473-9368-37b6a1415b57" providerId="ADAL" clId="{9BCC6AAA-8F64-4153-AA42-94068F9E5CAD}" dt="2022-06-19T13:25:29.632" v="7046" actId="47"/>
        <pc:sldMkLst>
          <pc:docMk/>
          <pc:sldMk cId="2229676288" sldId="315"/>
        </pc:sldMkLst>
      </pc:sldChg>
      <pc:sldChg chg="del">
        <pc:chgData name="Felipe da Costa Pereira" userId="9da7774e-0bca-4473-9368-37b6a1415b57" providerId="ADAL" clId="{9BCC6AAA-8F64-4153-AA42-94068F9E5CAD}" dt="2022-06-17T19:06:24.916" v="761" actId="47"/>
        <pc:sldMkLst>
          <pc:docMk/>
          <pc:sldMk cId="787684099" sldId="316"/>
        </pc:sldMkLst>
      </pc:sldChg>
      <pc:sldChg chg="addSp delSp modSp add mod ord">
        <pc:chgData name="Felipe da Costa Pereira" userId="9da7774e-0bca-4473-9368-37b6a1415b57" providerId="ADAL" clId="{9BCC6AAA-8F64-4153-AA42-94068F9E5CAD}" dt="2022-06-19T13:13:00.517" v="6428" actId="20577"/>
        <pc:sldMkLst>
          <pc:docMk/>
          <pc:sldMk cId="1864506403" sldId="316"/>
        </pc:sldMkLst>
        <pc:spChg chg="del">
          <ac:chgData name="Felipe da Costa Pereira" userId="9da7774e-0bca-4473-9368-37b6a1415b57" providerId="ADAL" clId="{9BCC6AAA-8F64-4153-AA42-94068F9E5CAD}" dt="2022-06-18T12:18:14.252" v="1554" actId="478"/>
          <ac:spMkLst>
            <pc:docMk/>
            <pc:sldMk cId="1864506403" sldId="316"/>
            <ac:spMk id="2" creationId="{8AC86197-D1CF-4958-B482-6341AA6D9BC1}"/>
          </ac:spMkLst>
        </pc:spChg>
        <pc:spChg chg="add mod">
          <ac:chgData name="Felipe da Costa Pereira" userId="9da7774e-0bca-4473-9368-37b6a1415b57" providerId="ADAL" clId="{9BCC6AAA-8F64-4153-AA42-94068F9E5CAD}" dt="2022-06-18T12:35:48.900" v="2108" actId="313"/>
          <ac:spMkLst>
            <pc:docMk/>
            <pc:sldMk cId="1864506403" sldId="316"/>
            <ac:spMk id="4" creationId="{4BDC1A78-33B6-46A1-A9D8-CC62391CEA7A}"/>
          </ac:spMkLst>
        </pc:spChg>
        <pc:spChg chg="del">
          <ac:chgData name="Felipe da Costa Pereira" userId="9da7774e-0bca-4473-9368-37b6a1415b57" providerId="ADAL" clId="{9BCC6AAA-8F64-4153-AA42-94068F9E5CAD}" dt="2022-06-17T20:09:47.924" v="1546" actId="478"/>
          <ac:spMkLst>
            <pc:docMk/>
            <pc:sldMk cId="1864506403" sldId="316"/>
            <ac:spMk id="8" creationId="{0DB4F5E9-BA5B-D85B-27B5-040A5D22CA36}"/>
          </ac:spMkLst>
        </pc:spChg>
        <pc:spChg chg="add mod">
          <ac:chgData name="Felipe da Costa Pereira" userId="9da7774e-0bca-4473-9368-37b6a1415b57" providerId="ADAL" clId="{9BCC6AAA-8F64-4153-AA42-94068F9E5CAD}" dt="2022-06-18T12:43:13.074" v="2194" actId="571"/>
          <ac:spMkLst>
            <pc:docMk/>
            <pc:sldMk cId="1864506403" sldId="316"/>
            <ac:spMk id="30" creationId="{2F024109-C9F1-448D-A0EF-32A6ECD5C881}"/>
          </ac:spMkLst>
        </pc:spChg>
        <pc:spChg chg="add mod ord">
          <ac:chgData name="Felipe da Costa Pereira" userId="9da7774e-0bca-4473-9368-37b6a1415b57" providerId="ADAL" clId="{9BCC6AAA-8F64-4153-AA42-94068F9E5CAD}" dt="2022-06-18T14:03:47.015" v="4044" actId="1076"/>
          <ac:spMkLst>
            <pc:docMk/>
            <pc:sldMk cId="1864506403" sldId="316"/>
            <ac:spMk id="31" creationId="{0C2675DC-FAA9-48AC-80F9-772BED1FE60B}"/>
          </ac:spMkLst>
        </pc:spChg>
        <pc:grpChg chg="add del mod">
          <ac:chgData name="Felipe da Costa Pereira" userId="9da7774e-0bca-4473-9368-37b6a1415b57" providerId="ADAL" clId="{9BCC6AAA-8F64-4153-AA42-94068F9E5CAD}" dt="2022-06-18T12:18:35.810" v="1586" actId="21"/>
          <ac:grpSpMkLst>
            <pc:docMk/>
            <pc:sldMk cId="1864506403" sldId="316"/>
            <ac:grpSpMk id="5" creationId="{14ABBC3D-7EEE-49F4-B6D7-57B96F84ABFC}"/>
          </ac:grpSpMkLst>
        </pc:grpChg>
        <pc:graphicFrameChg chg="del mod">
          <ac:chgData name="Felipe da Costa Pereira" userId="9da7774e-0bca-4473-9368-37b6a1415b57" providerId="ADAL" clId="{9BCC6AAA-8F64-4153-AA42-94068F9E5CAD}" dt="2022-06-18T12:31:01.110" v="2040" actId="478"/>
          <ac:graphicFrameMkLst>
            <pc:docMk/>
            <pc:sldMk cId="1864506403" sldId="316"/>
            <ac:graphicFrameMk id="6" creationId="{9448DFCC-610B-439A-9513-A20C625FE8F6}"/>
          </ac:graphicFrameMkLst>
        </pc:graphicFrameChg>
        <pc:graphicFrameChg chg="mod topLvl modGraphic">
          <ac:chgData name="Felipe da Costa Pereira" userId="9da7774e-0bca-4473-9368-37b6a1415b57" providerId="ADAL" clId="{9BCC6AAA-8F64-4153-AA42-94068F9E5CAD}" dt="2022-06-19T13:13:00.517" v="6428" actId="20577"/>
          <ac:graphicFrameMkLst>
            <pc:docMk/>
            <pc:sldMk cId="1864506403" sldId="316"/>
            <ac:graphicFrameMk id="7" creationId="{F39A2FA3-E77B-4C61-9E5A-16FBAC5A9BD4}"/>
          </ac:graphicFrameMkLst>
        </pc:graphicFrameChg>
        <pc:picChg chg="del mod">
          <ac:chgData name="Felipe da Costa Pereira" userId="9da7774e-0bca-4473-9368-37b6a1415b57" providerId="ADAL" clId="{9BCC6AAA-8F64-4153-AA42-94068F9E5CAD}" dt="2022-06-18T12:18:35.810" v="1586" actId="21"/>
          <ac:picMkLst>
            <pc:docMk/>
            <pc:sldMk cId="1864506403" sldId="316"/>
            <ac:picMk id="9" creationId="{16DCCBA8-6007-4A43-B780-351A420433E9}"/>
          </ac:picMkLst>
        </pc:picChg>
        <pc:picChg chg="del mod">
          <ac:chgData name="Felipe da Costa Pereira" userId="9da7774e-0bca-4473-9368-37b6a1415b57" providerId="ADAL" clId="{9BCC6AAA-8F64-4153-AA42-94068F9E5CAD}" dt="2022-06-18T12:18:35.810" v="1586" actId="21"/>
          <ac:picMkLst>
            <pc:docMk/>
            <pc:sldMk cId="1864506403" sldId="316"/>
            <ac:picMk id="10" creationId="{DC76F6FB-1832-4406-A897-450C399E9B65}"/>
          </ac:picMkLst>
        </pc:picChg>
        <pc:picChg chg="del mod topLvl">
          <ac:chgData name="Felipe da Costa Pereira" userId="9da7774e-0bca-4473-9368-37b6a1415b57" providerId="ADAL" clId="{9BCC6AAA-8F64-4153-AA42-94068F9E5CAD}" dt="2022-06-18T12:18:35.810" v="1586" actId="21"/>
          <ac:picMkLst>
            <pc:docMk/>
            <pc:sldMk cId="1864506403" sldId="316"/>
            <ac:picMk id="11" creationId="{F8C1164E-4180-4209-9467-09D9E2F13FAE}"/>
          </ac:picMkLst>
        </pc:picChg>
        <pc:picChg chg="del mod">
          <ac:chgData name="Felipe da Costa Pereira" userId="9da7774e-0bca-4473-9368-37b6a1415b57" providerId="ADAL" clId="{9BCC6AAA-8F64-4153-AA42-94068F9E5CAD}" dt="2022-06-18T12:18:35.810" v="1586" actId="21"/>
          <ac:picMkLst>
            <pc:docMk/>
            <pc:sldMk cId="1864506403" sldId="316"/>
            <ac:picMk id="12" creationId="{B9CD8AA7-9615-4FE4-A9DB-CA2627176000}"/>
          </ac:picMkLst>
        </pc:picChg>
        <pc:picChg chg="del mod">
          <ac:chgData name="Felipe da Costa Pereira" userId="9da7774e-0bca-4473-9368-37b6a1415b57" providerId="ADAL" clId="{9BCC6AAA-8F64-4153-AA42-94068F9E5CAD}" dt="2022-06-18T12:18:35.810" v="1586" actId="21"/>
          <ac:picMkLst>
            <pc:docMk/>
            <pc:sldMk cId="1864506403" sldId="316"/>
            <ac:picMk id="13" creationId="{162FB78F-2671-4466-8C13-DAE6E24633C6}"/>
          </ac:picMkLst>
        </pc:picChg>
        <pc:picChg chg="add mod">
          <ac:chgData name="Felipe da Costa Pereira" userId="9da7774e-0bca-4473-9368-37b6a1415b57" providerId="ADAL" clId="{9BCC6AAA-8F64-4153-AA42-94068F9E5CAD}" dt="2022-06-18T12:43:22.816" v="2218" actId="1037"/>
          <ac:picMkLst>
            <pc:docMk/>
            <pc:sldMk cId="1864506403" sldId="316"/>
            <ac:picMk id="14" creationId="{9AA2D967-DC3F-4C49-8746-7C98FDFD573C}"/>
          </ac:picMkLst>
        </pc:picChg>
        <pc:picChg chg="add del mod">
          <ac:chgData name="Felipe da Costa Pereira" userId="9da7774e-0bca-4473-9368-37b6a1415b57" providerId="ADAL" clId="{9BCC6AAA-8F64-4153-AA42-94068F9E5CAD}" dt="2022-06-18T12:40:24.395" v="2145" actId="478"/>
          <ac:picMkLst>
            <pc:docMk/>
            <pc:sldMk cId="1864506403" sldId="316"/>
            <ac:picMk id="15" creationId="{D87C8F47-035C-4FF7-A065-17ED638FAA9C}"/>
          </ac:picMkLst>
        </pc:picChg>
        <pc:picChg chg="add mod">
          <ac:chgData name="Felipe da Costa Pereira" userId="9da7774e-0bca-4473-9368-37b6a1415b57" providerId="ADAL" clId="{9BCC6AAA-8F64-4153-AA42-94068F9E5CAD}" dt="2022-06-18T12:43:22.816" v="2218" actId="1037"/>
          <ac:picMkLst>
            <pc:docMk/>
            <pc:sldMk cId="1864506403" sldId="316"/>
            <ac:picMk id="16" creationId="{B82BAF0E-8AA2-4E10-AA58-B9D00C3C646D}"/>
          </ac:picMkLst>
        </pc:picChg>
        <pc:picChg chg="add del mod">
          <ac:chgData name="Felipe da Costa Pereira" userId="9da7774e-0bca-4473-9368-37b6a1415b57" providerId="ADAL" clId="{9BCC6AAA-8F64-4153-AA42-94068F9E5CAD}" dt="2022-06-18T12:39:56.180" v="2137" actId="478"/>
          <ac:picMkLst>
            <pc:docMk/>
            <pc:sldMk cId="1864506403" sldId="316"/>
            <ac:picMk id="17" creationId="{71D05D7D-A40D-497C-8BFC-996F0EB461AD}"/>
          </ac:picMkLst>
        </pc:picChg>
        <pc:picChg chg="add mod">
          <ac:chgData name="Felipe da Costa Pereira" userId="9da7774e-0bca-4473-9368-37b6a1415b57" providerId="ADAL" clId="{9BCC6AAA-8F64-4153-AA42-94068F9E5CAD}" dt="2022-06-18T12:43:22.816" v="2218" actId="1037"/>
          <ac:picMkLst>
            <pc:docMk/>
            <pc:sldMk cId="1864506403" sldId="316"/>
            <ac:picMk id="18" creationId="{886A17EF-2412-4A1B-B849-17DF31504B6B}"/>
          </ac:picMkLst>
        </pc:picChg>
        <pc:picChg chg="add mod">
          <ac:chgData name="Felipe da Costa Pereira" userId="9da7774e-0bca-4473-9368-37b6a1415b57" providerId="ADAL" clId="{9BCC6AAA-8F64-4153-AA42-94068F9E5CAD}" dt="2022-06-18T12:43:22.816" v="2218" actId="1037"/>
          <ac:picMkLst>
            <pc:docMk/>
            <pc:sldMk cId="1864506403" sldId="316"/>
            <ac:picMk id="19" creationId="{4AC4AD05-5561-4B37-AA06-3573B91117BF}"/>
          </ac:picMkLst>
        </pc:picChg>
        <pc:picChg chg="add mod">
          <ac:chgData name="Felipe da Costa Pereira" userId="9da7774e-0bca-4473-9368-37b6a1415b57" providerId="ADAL" clId="{9BCC6AAA-8F64-4153-AA42-94068F9E5CAD}" dt="2022-06-18T12:43:22.816" v="2218" actId="1037"/>
          <ac:picMkLst>
            <pc:docMk/>
            <pc:sldMk cId="1864506403" sldId="316"/>
            <ac:picMk id="21" creationId="{D0A68499-09A6-42D2-A9D5-54ECB8A4D873}"/>
          </ac:picMkLst>
        </pc:picChg>
        <pc:picChg chg="add del mod">
          <ac:chgData name="Felipe da Costa Pereira" userId="9da7774e-0bca-4473-9368-37b6a1415b57" providerId="ADAL" clId="{9BCC6AAA-8F64-4153-AA42-94068F9E5CAD}" dt="2022-06-18T12:39:24.699" v="2129" actId="478"/>
          <ac:picMkLst>
            <pc:docMk/>
            <pc:sldMk cId="1864506403" sldId="316"/>
            <ac:picMk id="23" creationId="{C538B067-14B6-4B38-AE64-1C719877CFCA}"/>
          </ac:picMkLst>
        </pc:picChg>
        <pc:picChg chg="add del mod">
          <ac:chgData name="Felipe da Costa Pereira" userId="9da7774e-0bca-4473-9368-37b6a1415b57" providerId="ADAL" clId="{9BCC6AAA-8F64-4153-AA42-94068F9E5CAD}" dt="2022-06-18T12:39:25.702" v="2131" actId="478"/>
          <ac:picMkLst>
            <pc:docMk/>
            <pc:sldMk cId="1864506403" sldId="316"/>
            <ac:picMk id="25" creationId="{3EEDDF33-B60C-48CA-ACEC-E881C131F801}"/>
          </ac:picMkLst>
        </pc:picChg>
        <pc:picChg chg="add mod">
          <ac:chgData name="Felipe da Costa Pereira" userId="9da7774e-0bca-4473-9368-37b6a1415b57" providerId="ADAL" clId="{9BCC6AAA-8F64-4153-AA42-94068F9E5CAD}" dt="2022-06-18T12:43:22.816" v="2218" actId="1037"/>
          <ac:picMkLst>
            <pc:docMk/>
            <pc:sldMk cId="1864506403" sldId="316"/>
            <ac:picMk id="27" creationId="{31F0A7C3-0A1E-42A3-9AAC-5021C45CF4AD}"/>
          </ac:picMkLst>
        </pc:picChg>
        <pc:picChg chg="add mod">
          <ac:chgData name="Felipe da Costa Pereira" userId="9da7774e-0bca-4473-9368-37b6a1415b57" providerId="ADAL" clId="{9BCC6AAA-8F64-4153-AA42-94068F9E5CAD}" dt="2022-06-18T12:43:22.816" v="2218" actId="1037"/>
          <ac:picMkLst>
            <pc:docMk/>
            <pc:sldMk cId="1864506403" sldId="316"/>
            <ac:picMk id="29" creationId="{E0C41DA0-8BBC-43F7-B1B8-CB119A6A7FC6}"/>
          </ac:picMkLst>
        </pc:picChg>
      </pc:sldChg>
      <pc:sldChg chg="addSp delSp modSp add mod ord">
        <pc:chgData name="Felipe da Costa Pereira" userId="9da7774e-0bca-4473-9368-37b6a1415b57" providerId="ADAL" clId="{9BCC6AAA-8F64-4153-AA42-94068F9E5CAD}" dt="2022-06-20T11:23:04.441" v="7109" actId="6549"/>
        <pc:sldMkLst>
          <pc:docMk/>
          <pc:sldMk cId="972005255" sldId="317"/>
        </pc:sldMkLst>
        <pc:spChg chg="mod">
          <ac:chgData name="Felipe da Costa Pereira" userId="9da7774e-0bca-4473-9368-37b6a1415b57" providerId="ADAL" clId="{9BCC6AAA-8F64-4153-AA42-94068F9E5CAD}" dt="2022-06-19T12:30:01.654" v="4500" actId="20577"/>
          <ac:spMkLst>
            <pc:docMk/>
            <pc:sldMk cId="972005255" sldId="317"/>
            <ac:spMk id="4" creationId="{4BDC1A78-33B6-46A1-A9D8-CC62391CEA7A}"/>
          </ac:spMkLst>
        </pc:spChg>
        <pc:spChg chg="del">
          <ac:chgData name="Felipe da Costa Pereira" userId="9da7774e-0bca-4473-9368-37b6a1415b57" providerId="ADAL" clId="{9BCC6AAA-8F64-4153-AA42-94068F9E5CAD}" dt="2022-06-18T12:47:03.244" v="2391" actId="478"/>
          <ac:spMkLst>
            <pc:docMk/>
            <pc:sldMk cId="972005255" sldId="317"/>
            <ac:spMk id="31" creationId="{0C2675DC-FAA9-48AC-80F9-772BED1FE60B}"/>
          </ac:spMkLst>
        </pc:spChg>
        <pc:spChg chg="add del mod">
          <ac:chgData name="Felipe da Costa Pereira" userId="9da7774e-0bca-4473-9368-37b6a1415b57" providerId="ADAL" clId="{9BCC6AAA-8F64-4153-AA42-94068F9E5CAD}" dt="2022-06-18T13:56:54.047" v="4019" actId="478"/>
          <ac:spMkLst>
            <pc:docMk/>
            <pc:sldMk cId="972005255" sldId="317"/>
            <ac:spMk id="43" creationId="{E8C03710-8304-4A66-8B35-1254F80C91E0}"/>
          </ac:spMkLst>
        </pc:spChg>
        <pc:spChg chg="add del mod">
          <ac:chgData name="Felipe da Costa Pereira" userId="9da7774e-0bca-4473-9368-37b6a1415b57" providerId="ADAL" clId="{9BCC6AAA-8F64-4153-AA42-94068F9E5CAD}" dt="2022-06-18T13:56:54.047" v="4019" actId="478"/>
          <ac:spMkLst>
            <pc:docMk/>
            <pc:sldMk cId="972005255" sldId="317"/>
            <ac:spMk id="44" creationId="{11D06172-8325-41FA-A4F7-4B91F1E6A7F6}"/>
          </ac:spMkLst>
        </pc:spChg>
        <pc:spChg chg="add del mod">
          <ac:chgData name="Felipe da Costa Pereira" userId="9da7774e-0bca-4473-9368-37b6a1415b57" providerId="ADAL" clId="{9BCC6AAA-8F64-4153-AA42-94068F9E5CAD}" dt="2022-06-18T13:56:54.047" v="4019" actId="478"/>
          <ac:spMkLst>
            <pc:docMk/>
            <pc:sldMk cId="972005255" sldId="317"/>
            <ac:spMk id="45" creationId="{65781A50-D956-4824-AE5A-56202D06887D}"/>
          </ac:spMkLst>
        </pc:spChg>
        <pc:spChg chg="add del mod">
          <ac:chgData name="Felipe da Costa Pereira" userId="9da7774e-0bca-4473-9368-37b6a1415b57" providerId="ADAL" clId="{9BCC6AAA-8F64-4153-AA42-94068F9E5CAD}" dt="2022-06-18T13:56:54.047" v="4019" actId="478"/>
          <ac:spMkLst>
            <pc:docMk/>
            <pc:sldMk cId="972005255" sldId="317"/>
            <ac:spMk id="46" creationId="{CC9BE320-5321-4A2E-AFD8-D2BB3C7D1765}"/>
          </ac:spMkLst>
        </pc:spChg>
        <pc:spChg chg="add del mod">
          <ac:chgData name="Felipe da Costa Pereira" userId="9da7774e-0bca-4473-9368-37b6a1415b57" providerId="ADAL" clId="{9BCC6AAA-8F64-4153-AA42-94068F9E5CAD}" dt="2022-06-18T13:56:54.047" v="4019" actId="478"/>
          <ac:spMkLst>
            <pc:docMk/>
            <pc:sldMk cId="972005255" sldId="317"/>
            <ac:spMk id="70" creationId="{6EEA2B6B-2784-4B69-92B2-0D073D6A3079}"/>
          </ac:spMkLst>
        </pc:spChg>
        <pc:spChg chg="add del mod">
          <ac:chgData name="Felipe da Costa Pereira" userId="9da7774e-0bca-4473-9368-37b6a1415b57" providerId="ADAL" clId="{9BCC6AAA-8F64-4153-AA42-94068F9E5CAD}" dt="2022-06-18T13:56:54.047" v="4019" actId="478"/>
          <ac:spMkLst>
            <pc:docMk/>
            <pc:sldMk cId="972005255" sldId="317"/>
            <ac:spMk id="83" creationId="{15BB984D-1532-4E52-B130-74C26E5153B8}"/>
          </ac:spMkLst>
        </pc:spChg>
        <pc:spChg chg="add del mod">
          <ac:chgData name="Felipe da Costa Pereira" userId="9da7774e-0bca-4473-9368-37b6a1415b57" providerId="ADAL" clId="{9BCC6AAA-8F64-4153-AA42-94068F9E5CAD}" dt="2022-06-18T13:56:54.047" v="4019" actId="478"/>
          <ac:spMkLst>
            <pc:docMk/>
            <pc:sldMk cId="972005255" sldId="317"/>
            <ac:spMk id="92" creationId="{C728272C-8D3F-4922-851B-3B6C0EBFF859}"/>
          </ac:spMkLst>
        </pc:spChg>
        <pc:spChg chg="add del mod">
          <ac:chgData name="Felipe da Costa Pereira" userId="9da7774e-0bca-4473-9368-37b6a1415b57" providerId="ADAL" clId="{9BCC6AAA-8F64-4153-AA42-94068F9E5CAD}" dt="2022-06-18T13:56:54.047" v="4019" actId="478"/>
          <ac:spMkLst>
            <pc:docMk/>
            <pc:sldMk cId="972005255" sldId="317"/>
            <ac:spMk id="108" creationId="{BC50AA7F-9A65-47C5-9972-8F2138AB9E5D}"/>
          </ac:spMkLst>
        </pc:spChg>
        <pc:spChg chg="add del mod">
          <ac:chgData name="Felipe da Costa Pereira" userId="9da7774e-0bca-4473-9368-37b6a1415b57" providerId="ADAL" clId="{9BCC6AAA-8F64-4153-AA42-94068F9E5CAD}" dt="2022-06-18T13:28:00.435" v="3109"/>
          <ac:spMkLst>
            <pc:docMk/>
            <pc:sldMk cId="972005255" sldId="317"/>
            <ac:spMk id="113" creationId="{4188CAF3-D672-4C6A-BAA7-2BFEDDF57A85}"/>
          </ac:spMkLst>
        </pc:spChg>
        <pc:spChg chg="add del mod">
          <ac:chgData name="Felipe da Costa Pereira" userId="9da7774e-0bca-4473-9368-37b6a1415b57" providerId="ADAL" clId="{9BCC6AAA-8F64-4153-AA42-94068F9E5CAD}" dt="2022-06-18T13:47:34.294" v="3699" actId="478"/>
          <ac:spMkLst>
            <pc:docMk/>
            <pc:sldMk cId="972005255" sldId="317"/>
            <ac:spMk id="115" creationId="{AC776B42-EB40-4C1A-B962-1D3CAE5163DB}"/>
          </ac:spMkLst>
        </pc:spChg>
        <pc:spChg chg="add del mod">
          <ac:chgData name="Felipe da Costa Pereira" userId="9da7774e-0bca-4473-9368-37b6a1415b57" providerId="ADAL" clId="{9BCC6AAA-8F64-4153-AA42-94068F9E5CAD}" dt="2022-06-18T13:56:54.047" v="4019" actId="478"/>
          <ac:spMkLst>
            <pc:docMk/>
            <pc:sldMk cId="972005255" sldId="317"/>
            <ac:spMk id="122" creationId="{78D07B17-E83D-4B00-A746-7EBFC1BF64F5}"/>
          </ac:spMkLst>
        </pc:spChg>
        <pc:spChg chg="add del mod">
          <ac:chgData name="Felipe da Costa Pereira" userId="9da7774e-0bca-4473-9368-37b6a1415b57" providerId="ADAL" clId="{9BCC6AAA-8F64-4153-AA42-94068F9E5CAD}" dt="2022-06-18T13:56:54.047" v="4019" actId="478"/>
          <ac:spMkLst>
            <pc:docMk/>
            <pc:sldMk cId="972005255" sldId="317"/>
            <ac:spMk id="123" creationId="{E37F67D8-AC1C-49AE-B44E-4416F2669AA7}"/>
          </ac:spMkLst>
        </pc:spChg>
        <pc:spChg chg="add mod">
          <ac:chgData name="Felipe da Costa Pereira" userId="9da7774e-0bca-4473-9368-37b6a1415b57" providerId="ADAL" clId="{9BCC6AAA-8F64-4153-AA42-94068F9E5CAD}" dt="2022-06-19T12:26:20.388" v="4327" actId="20577"/>
          <ac:spMkLst>
            <pc:docMk/>
            <pc:sldMk cId="972005255" sldId="317"/>
            <ac:spMk id="125" creationId="{AE05E541-A524-474A-9CE7-ECD121FC0650}"/>
          </ac:spMkLst>
        </pc:spChg>
        <pc:spChg chg="add mod">
          <ac:chgData name="Felipe da Costa Pereira" userId="9da7774e-0bca-4473-9368-37b6a1415b57" providerId="ADAL" clId="{9BCC6AAA-8F64-4153-AA42-94068F9E5CAD}" dt="2022-06-19T12:26:54.580" v="4340" actId="14100"/>
          <ac:spMkLst>
            <pc:docMk/>
            <pc:sldMk cId="972005255" sldId="317"/>
            <ac:spMk id="128" creationId="{2305D635-27AE-4351-9DC4-CAC39E3E80D9}"/>
          </ac:spMkLst>
        </pc:spChg>
        <pc:spChg chg="add mod topLvl">
          <ac:chgData name="Felipe da Costa Pereira" userId="9da7774e-0bca-4473-9368-37b6a1415b57" providerId="ADAL" clId="{9BCC6AAA-8F64-4153-AA42-94068F9E5CAD}" dt="2022-06-19T12:30:51.889" v="4534" actId="164"/>
          <ac:spMkLst>
            <pc:docMk/>
            <pc:sldMk cId="972005255" sldId="317"/>
            <ac:spMk id="134" creationId="{A4A76ED6-C127-4B02-A7B7-75860CDF0AB6}"/>
          </ac:spMkLst>
        </pc:spChg>
        <pc:spChg chg="add mod">
          <ac:chgData name="Felipe da Costa Pereira" userId="9da7774e-0bca-4473-9368-37b6a1415b57" providerId="ADAL" clId="{9BCC6AAA-8F64-4153-AA42-94068F9E5CAD}" dt="2022-06-19T12:29:20.503" v="4455" actId="1076"/>
          <ac:spMkLst>
            <pc:docMk/>
            <pc:sldMk cId="972005255" sldId="317"/>
            <ac:spMk id="141" creationId="{8975D0C1-FBAF-4B81-B245-BDB5B08467D2}"/>
          </ac:spMkLst>
        </pc:spChg>
        <pc:spChg chg="mod">
          <ac:chgData name="Felipe da Costa Pereira" userId="9da7774e-0bca-4473-9368-37b6a1415b57" providerId="ADAL" clId="{9BCC6AAA-8F64-4153-AA42-94068F9E5CAD}" dt="2022-06-19T12:27:24.124" v="4351" actId="571"/>
          <ac:spMkLst>
            <pc:docMk/>
            <pc:sldMk cId="972005255" sldId="317"/>
            <ac:spMk id="144" creationId="{47E82915-BA2B-475C-9ACF-6954D5E65718}"/>
          </ac:spMkLst>
        </pc:spChg>
        <pc:spChg chg="add del mod">
          <ac:chgData name="Felipe da Costa Pereira" userId="9da7774e-0bca-4473-9368-37b6a1415b57" providerId="ADAL" clId="{9BCC6AAA-8F64-4153-AA42-94068F9E5CAD}" dt="2022-06-19T12:28:14.857" v="4360" actId="478"/>
          <ac:spMkLst>
            <pc:docMk/>
            <pc:sldMk cId="972005255" sldId="317"/>
            <ac:spMk id="150" creationId="{B8CBF75C-2E0B-49DC-B30F-DA59D0DF7F13}"/>
          </ac:spMkLst>
        </pc:spChg>
        <pc:spChg chg="add mod">
          <ac:chgData name="Felipe da Costa Pereira" userId="9da7774e-0bca-4473-9368-37b6a1415b57" providerId="ADAL" clId="{9BCC6AAA-8F64-4153-AA42-94068F9E5CAD}" dt="2022-06-20T11:23:04.441" v="7109" actId="6549"/>
          <ac:spMkLst>
            <pc:docMk/>
            <pc:sldMk cId="972005255" sldId="317"/>
            <ac:spMk id="151" creationId="{1737FED8-DBEE-46F1-BB66-8A76DC4F6E42}"/>
          </ac:spMkLst>
        </pc:spChg>
        <pc:grpChg chg="add del mod topLvl">
          <ac:chgData name="Felipe da Costa Pereira" userId="9da7774e-0bca-4473-9368-37b6a1415b57" providerId="ADAL" clId="{9BCC6AAA-8F64-4153-AA42-94068F9E5CAD}" dt="2022-06-19T12:27:31.971" v="4353" actId="165"/>
          <ac:grpSpMkLst>
            <pc:docMk/>
            <pc:sldMk cId="972005255" sldId="317"/>
            <ac:grpSpMk id="129" creationId="{D7476E77-97A4-4346-ACAF-D98DF7715198}"/>
          </ac:grpSpMkLst>
        </pc:grpChg>
        <pc:grpChg chg="del mod topLvl">
          <ac:chgData name="Felipe da Costa Pereira" userId="9da7774e-0bca-4473-9368-37b6a1415b57" providerId="ADAL" clId="{9BCC6AAA-8F64-4153-AA42-94068F9E5CAD}" dt="2022-06-19T12:27:36.156" v="4354" actId="165"/>
          <ac:grpSpMkLst>
            <pc:docMk/>
            <pc:sldMk cId="972005255" sldId="317"/>
            <ac:grpSpMk id="130" creationId="{239623EC-BC12-496F-8649-7FE06FC8DB5B}"/>
          </ac:grpSpMkLst>
        </pc:grpChg>
        <pc:grpChg chg="add mod">
          <ac:chgData name="Felipe da Costa Pereira" userId="9da7774e-0bca-4473-9368-37b6a1415b57" providerId="ADAL" clId="{9BCC6AAA-8F64-4153-AA42-94068F9E5CAD}" dt="2022-06-19T12:29:10.249" v="4453" actId="1035"/>
          <ac:grpSpMkLst>
            <pc:docMk/>
            <pc:sldMk cId="972005255" sldId="317"/>
            <ac:grpSpMk id="137" creationId="{1C0BF93A-EAD5-495E-9740-C87A9B02EF7B}"/>
          </ac:grpSpMkLst>
        </pc:grpChg>
        <pc:grpChg chg="add mod">
          <ac:chgData name="Felipe da Costa Pereira" userId="9da7774e-0bca-4473-9368-37b6a1415b57" providerId="ADAL" clId="{9BCC6AAA-8F64-4153-AA42-94068F9E5CAD}" dt="2022-06-19T12:29:15.643" v="4454" actId="14100"/>
          <ac:grpSpMkLst>
            <pc:docMk/>
            <pc:sldMk cId="972005255" sldId="317"/>
            <ac:grpSpMk id="138" creationId="{CCDE4296-A56C-44EE-B838-92FF2CA5B8CF}"/>
          </ac:grpSpMkLst>
        </pc:grpChg>
        <pc:grpChg chg="add del mod">
          <ac:chgData name="Felipe da Costa Pereira" userId="9da7774e-0bca-4473-9368-37b6a1415b57" providerId="ADAL" clId="{9BCC6AAA-8F64-4153-AA42-94068F9E5CAD}" dt="2022-06-19T12:27:27.586" v="4352" actId="165"/>
          <ac:grpSpMkLst>
            <pc:docMk/>
            <pc:sldMk cId="972005255" sldId="317"/>
            <ac:grpSpMk id="139" creationId="{7D58E9C3-5155-496E-A01D-A2D258EF98E5}"/>
          </ac:grpSpMkLst>
        </pc:grpChg>
        <pc:grpChg chg="add mod">
          <ac:chgData name="Felipe da Costa Pereira" userId="9da7774e-0bca-4473-9368-37b6a1415b57" providerId="ADAL" clId="{9BCC6AAA-8F64-4153-AA42-94068F9E5CAD}" dt="2022-06-19T12:27:24.124" v="4351" actId="571"/>
          <ac:grpSpMkLst>
            <pc:docMk/>
            <pc:sldMk cId="972005255" sldId="317"/>
            <ac:grpSpMk id="142" creationId="{1453BEB8-4093-445B-AD3D-1EF14F61F1F1}"/>
          </ac:grpSpMkLst>
        </pc:grpChg>
        <pc:grpChg chg="mod">
          <ac:chgData name="Felipe da Costa Pereira" userId="9da7774e-0bca-4473-9368-37b6a1415b57" providerId="ADAL" clId="{9BCC6AAA-8F64-4153-AA42-94068F9E5CAD}" dt="2022-06-19T12:27:24.124" v="4351" actId="571"/>
          <ac:grpSpMkLst>
            <pc:docMk/>
            <pc:sldMk cId="972005255" sldId="317"/>
            <ac:grpSpMk id="143" creationId="{DD336324-03EB-4C1A-B3D3-C8EA7C259B19}"/>
          </ac:grpSpMkLst>
        </pc:grpChg>
        <pc:grpChg chg="mod">
          <ac:chgData name="Felipe da Costa Pereira" userId="9da7774e-0bca-4473-9368-37b6a1415b57" providerId="ADAL" clId="{9BCC6AAA-8F64-4153-AA42-94068F9E5CAD}" dt="2022-06-19T12:27:24.124" v="4351" actId="571"/>
          <ac:grpSpMkLst>
            <pc:docMk/>
            <pc:sldMk cId="972005255" sldId="317"/>
            <ac:grpSpMk id="145" creationId="{ECEB0236-3B37-4E7D-8FE9-01D070AD6EBC}"/>
          </ac:grpSpMkLst>
        </pc:grpChg>
        <pc:grpChg chg="add mod">
          <ac:chgData name="Felipe da Costa Pereira" userId="9da7774e-0bca-4473-9368-37b6a1415b57" providerId="ADAL" clId="{9BCC6AAA-8F64-4153-AA42-94068F9E5CAD}" dt="2022-06-19T12:31:07.084" v="4539" actId="1076"/>
          <ac:grpSpMkLst>
            <pc:docMk/>
            <pc:sldMk cId="972005255" sldId="317"/>
            <ac:grpSpMk id="152" creationId="{5ED44D69-F852-4A39-8BC9-7D0BBD5F3D55}"/>
          </ac:grpSpMkLst>
        </pc:grpChg>
        <pc:graphicFrameChg chg="del">
          <ac:chgData name="Felipe da Costa Pereira" userId="9da7774e-0bca-4473-9368-37b6a1415b57" providerId="ADAL" clId="{9BCC6AAA-8F64-4153-AA42-94068F9E5CAD}" dt="2022-06-18T12:47:01.225" v="2390" actId="478"/>
          <ac:graphicFrameMkLst>
            <pc:docMk/>
            <pc:sldMk cId="972005255" sldId="317"/>
            <ac:graphicFrameMk id="7" creationId="{F39A2FA3-E77B-4C61-9E5A-16FBAC5A9BD4}"/>
          </ac:graphicFrameMkLst>
        </pc:graphicFrameChg>
        <pc:graphicFrameChg chg="add del mod modGraphic">
          <ac:chgData name="Felipe da Costa Pereira" userId="9da7774e-0bca-4473-9368-37b6a1415b57" providerId="ADAL" clId="{9BCC6AAA-8F64-4153-AA42-94068F9E5CAD}" dt="2022-06-18T13:56:50.699" v="4018" actId="478"/>
          <ac:graphicFrameMkLst>
            <pc:docMk/>
            <pc:sldMk cId="972005255" sldId="317"/>
            <ac:graphicFrameMk id="112" creationId="{257A2F36-0A43-48AD-81DA-20E92DB69EFA}"/>
          </ac:graphicFrameMkLst>
        </pc:graphicFrameChg>
        <pc:picChg chg="add del mod">
          <ac:chgData name="Felipe da Costa Pereira" userId="9da7774e-0bca-4473-9368-37b6a1415b57" providerId="ADAL" clId="{9BCC6AAA-8F64-4153-AA42-94068F9E5CAD}" dt="2022-06-18T13:56:54.047" v="4019" actId="478"/>
          <ac:picMkLst>
            <pc:docMk/>
            <pc:sldMk cId="972005255" sldId="317"/>
            <ac:picMk id="12" creationId="{6DA841B9-E990-48A4-B109-A1D7D86C8941}"/>
          </ac:picMkLst>
        </pc:picChg>
        <pc:picChg chg="del">
          <ac:chgData name="Felipe da Costa Pereira" userId="9da7774e-0bca-4473-9368-37b6a1415b57" providerId="ADAL" clId="{9BCC6AAA-8F64-4153-AA42-94068F9E5CAD}" dt="2022-06-18T12:47:01.225" v="2390" actId="478"/>
          <ac:picMkLst>
            <pc:docMk/>
            <pc:sldMk cId="972005255" sldId="317"/>
            <ac:picMk id="14" creationId="{9AA2D967-DC3F-4C49-8746-7C98FDFD573C}"/>
          </ac:picMkLst>
        </pc:picChg>
        <pc:picChg chg="del">
          <ac:chgData name="Felipe da Costa Pereira" userId="9da7774e-0bca-4473-9368-37b6a1415b57" providerId="ADAL" clId="{9BCC6AAA-8F64-4153-AA42-94068F9E5CAD}" dt="2022-06-18T12:47:01.225" v="2390" actId="478"/>
          <ac:picMkLst>
            <pc:docMk/>
            <pc:sldMk cId="972005255" sldId="317"/>
            <ac:picMk id="16" creationId="{B82BAF0E-8AA2-4E10-AA58-B9D00C3C646D}"/>
          </ac:picMkLst>
        </pc:picChg>
        <pc:picChg chg="add del mod">
          <ac:chgData name="Felipe da Costa Pereira" userId="9da7774e-0bca-4473-9368-37b6a1415b57" providerId="ADAL" clId="{9BCC6AAA-8F64-4153-AA42-94068F9E5CAD}" dt="2022-06-18T13:56:54.047" v="4019" actId="478"/>
          <ac:picMkLst>
            <pc:docMk/>
            <pc:sldMk cId="972005255" sldId="317"/>
            <ac:picMk id="17" creationId="{3688ECB7-F2AC-4174-8AE5-45C9AAB4623D}"/>
          </ac:picMkLst>
        </pc:picChg>
        <pc:picChg chg="del">
          <ac:chgData name="Felipe da Costa Pereira" userId="9da7774e-0bca-4473-9368-37b6a1415b57" providerId="ADAL" clId="{9BCC6AAA-8F64-4153-AA42-94068F9E5CAD}" dt="2022-06-18T12:47:01.225" v="2390" actId="478"/>
          <ac:picMkLst>
            <pc:docMk/>
            <pc:sldMk cId="972005255" sldId="317"/>
            <ac:picMk id="18" creationId="{886A17EF-2412-4A1B-B849-17DF31504B6B}"/>
          </ac:picMkLst>
        </pc:picChg>
        <pc:picChg chg="del">
          <ac:chgData name="Felipe da Costa Pereira" userId="9da7774e-0bca-4473-9368-37b6a1415b57" providerId="ADAL" clId="{9BCC6AAA-8F64-4153-AA42-94068F9E5CAD}" dt="2022-06-18T12:47:01.225" v="2390" actId="478"/>
          <ac:picMkLst>
            <pc:docMk/>
            <pc:sldMk cId="972005255" sldId="317"/>
            <ac:picMk id="19" creationId="{4AC4AD05-5561-4B37-AA06-3573B91117BF}"/>
          </ac:picMkLst>
        </pc:picChg>
        <pc:picChg chg="del">
          <ac:chgData name="Felipe da Costa Pereira" userId="9da7774e-0bca-4473-9368-37b6a1415b57" providerId="ADAL" clId="{9BCC6AAA-8F64-4153-AA42-94068F9E5CAD}" dt="2022-06-18T12:47:01.225" v="2390" actId="478"/>
          <ac:picMkLst>
            <pc:docMk/>
            <pc:sldMk cId="972005255" sldId="317"/>
            <ac:picMk id="21" creationId="{D0A68499-09A6-42D2-A9D5-54ECB8A4D873}"/>
          </ac:picMkLst>
        </pc:picChg>
        <pc:picChg chg="add del mod">
          <ac:chgData name="Felipe da Costa Pereira" userId="9da7774e-0bca-4473-9368-37b6a1415b57" providerId="ADAL" clId="{9BCC6AAA-8F64-4153-AA42-94068F9E5CAD}" dt="2022-06-18T13:56:54.047" v="4019" actId="478"/>
          <ac:picMkLst>
            <pc:docMk/>
            <pc:sldMk cId="972005255" sldId="317"/>
            <ac:picMk id="23" creationId="{4875ACE0-9D20-4D6B-8AF3-72A69D70B529}"/>
          </ac:picMkLst>
        </pc:picChg>
        <pc:picChg chg="del">
          <ac:chgData name="Felipe da Costa Pereira" userId="9da7774e-0bca-4473-9368-37b6a1415b57" providerId="ADAL" clId="{9BCC6AAA-8F64-4153-AA42-94068F9E5CAD}" dt="2022-06-18T12:47:01.225" v="2390" actId="478"/>
          <ac:picMkLst>
            <pc:docMk/>
            <pc:sldMk cId="972005255" sldId="317"/>
            <ac:picMk id="27" creationId="{31F0A7C3-0A1E-42A3-9AAC-5021C45CF4AD}"/>
          </ac:picMkLst>
        </pc:picChg>
        <pc:picChg chg="del">
          <ac:chgData name="Felipe da Costa Pereira" userId="9da7774e-0bca-4473-9368-37b6a1415b57" providerId="ADAL" clId="{9BCC6AAA-8F64-4153-AA42-94068F9E5CAD}" dt="2022-06-18T12:47:01.225" v="2390" actId="478"/>
          <ac:picMkLst>
            <pc:docMk/>
            <pc:sldMk cId="972005255" sldId="317"/>
            <ac:picMk id="29" creationId="{E0C41DA0-8BBC-43F7-B1B8-CB119A6A7FC6}"/>
          </ac:picMkLst>
        </pc:picChg>
        <pc:picChg chg="add del mod">
          <ac:chgData name="Felipe da Costa Pereira" userId="9da7774e-0bca-4473-9368-37b6a1415b57" providerId="ADAL" clId="{9BCC6AAA-8F64-4153-AA42-94068F9E5CAD}" dt="2022-06-18T13:56:54.047" v="4019" actId="478"/>
          <ac:picMkLst>
            <pc:docMk/>
            <pc:sldMk cId="972005255" sldId="317"/>
            <ac:picMk id="32" creationId="{8F3A125D-5CCE-42AC-A967-CE0382F46727}"/>
          </ac:picMkLst>
        </pc:picChg>
        <pc:picChg chg="add del mod">
          <ac:chgData name="Felipe da Costa Pereira" userId="9da7774e-0bca-4473-9368-37b6a1415b57" providerId="ADAL" clId="{9BCC6AAA-8F64-4153-AA42-94068F9E5CAD}" dt="2022-06-18T13:56:54.047" v="4019" actId="478"/>
          <ac:picMkLst>
            <pc:docMk/>
            <pc:sldMk cId="972005255" sldId="317"/>
            <ac:picMk id="33" creationId="{DB658C54-E147-4FFD-98BA-254DD12B150B}"/>
          </ac:picMkLst>
        </pc:picChg>
        <pc:picChg chg="add del mod">
          <ac:chgData name="Felipe da Costa Pereira" userId="9da7774e-0bca-4473-9368-37b6a1415b57" providerId="ADAL" clId="{9BCC6AAA-8F64-4153-AA42-94068F9E5CAD}" dt="2022-06-18T13:56:54.047" v="4019" actId="478"/>
          <ac:picMkLst>
            <pc:docMk/>
            <pc:sldMk cId="972005255" sldId="317"/>
            <ac:picMk id="48" creationId="{3C81F831-36A1-4686-B159-FBE783F1C0F2}"/>
          </ac:picMkLst>
        </pc:picChg>
        <pc:picChg chg="add del mod">
          <ac:chgData name="Felipe da Costa Pereira" userId="9da7774e-0bca-4473-9368-37b6a1415b57" providerId="ADAL" clId="{9BCC6AAA-8F64-4153-AA42-94068F9E5CAD}" dt="2022-06-18T13:56:54.047" v="4019" actId="478"/>
          <ac:picMkLst>
            <pc:docMk/>
            <pc:sldMk cId="972005255" sldId="317"/>
            <ac:picMk id="78" creationId="{B184F364-50BC-4B8D-A25A-D256A51653FA}"/>
          </ac:picMkLst>
        </pc:picChg>
        <pc:picChg chg="add del mod">
          <ac:chgData name="Felipe da Costa Pereira" userId="9da7774e-0bca-4473-9368-37b6a1415b57" providerId="ADAL" clId="{9BCC6AAA-8F64-4153-AA42-94068F9E5CAD}" dt="2022-06-18T13:18:31.882" v="2738" actId="478"/>
          <ac:picMkLst>
            <pc:docMk/>
            <pc:sldMk cId="972005255" sldId="317"/>
            <ac:picMk id="98" creationId="{33AACC00-2383-4854-A984-C7233CBB5578}"/>
          </ac:picMkLst>
        </pc:picChg>
        <pc:picChg chg="add del mod">
          <ac:chgData name="Felipe da Costa Pereira" userId="9da7774e-0bca-4473-9368-37b6a1415b57" providerId="ADAL" clId="{9BCC6AAA-8F64-4153-AA42-94068F9E5CAD}" dt="2022-06-18T13:56:54.047" v="4019" actId="478"/>
          <ac:picMkLst>
            <pc:docMk/>
            <pc:sldMk cId="972005255" sldId="317"/>
            <ac:picMk id="100" creationId="{582E6D03-1E79-4585-8253-64493B8B1374}"/>
          </ac:picMkLst>
        </pc:picChg>
        <pc:picChg chg="add del mod">
          <ac:chgData name="Felipe da Costa Pereira" userId="9da7774e-0bca-4473-9368-37b6a1415b57" providerId="ADAL" clId="{9BCC6AAA-8F64-4153-AA42-94068F9E5CAD}" dt="2022-06-18T13:35:58.656" v="3469" actId="478"/>
          <ac:picMkLst>
            <pc:docMk/>
            <pc:sldMk cId="972005255" sldId="317"/>
            <ac:picMk id="114" creationId="{FE1076C4-5D0F-4B36-BF32-93E5FA6B0F07}"/>
          </ac:picMkLst>
        </pc:picChg>
        <pc:picChg chg="add mod ord modCrop">
          <ac:chgData name="Felipe da Costa Pereira" userId="9da7774e-0bca-4473-9368-37b6a1415b57" providerId="ADAL" clId="{9BCC6AAA-8F64-4153-AA42-94068F9E5CAD}" dt="2022-06-19T12:24:10.050" v="4205" actId="1076"/>
          <ac:picMkLst>
            <pc:docMk/>
            <pc:sldMk cId="972005255" sldId="317"/>
            <ac:picMk id="126" creationId="{00E62801-A62D-480D-A009-087907422D73}"/>
          </ac:picMkLst>
        </pc:picChg>
        <pc:picChg chg="add mod modCrop">
          <ac:chgData name="Felipe da Costa Pereira" userId="9da7774e-0bca-4473-9368-37b6a1415b57" providerId="ADAL" clId="{9BCC6AAA-8F64-4153-AA42-94068F9E5CAD}" dt="2022-06-19T12:24:05.560" v="4203" actId="14100"/>
          <ac:picMkLst>
            <pc:docMk/>
            <pc:sldMk cId="972005255" sldId="317"/>
            <ac:picMk id="127" creationId="{5FFB2D6A-680A-486C-AA2F-EFB5520D958E}"/>
          </ac:picMkLst>
        </pc:picChg>
        <pc:picChg chg="mod topLvl">
          <ac:chgData name="Felipe da Costa Pereira" userId="9da7774e-0bca-4473-9368-37b6a1415b57" providerId="ADAL" clId="{9BCC6AAA-8F64-4153-AA42-94068F9E5CAD}" dt="2022-06-19T12:30:51.889" v="4534" actId="164"/>
          <ac:picMkLst>
            <pc:docMk/>
            <pc:sldMk cId="972005255" sldId="317"/>
            <ac:picMk id="131" creationId="{B527C4F4-8747-45A7-9343-08E214937DED}"/>
          </ac:picMkLst>
        </pc:picChg>
        <pc:picChg chg="mod topLvl">
          <ac:chgData name="Felipe da Costa Pereira" userId="9da7774e-0bca-4473-9368-37b6a1415b57" providerId="ADAL" clId="{9BCC6AAA-8F64-4153-AA42-94068F9E5CAD}" dt="2022-06-19T12:30:51.889" v="4534" actId="164"/>
          <ac:picMkLst>
            <pc:docMk/>
            <pc:sldMk cId="972005255" sldId="317"/>
            <ac:picMk id="132" creationId="{398E4725-2861-476B-B1FF-47B429F3F091}"/>
          </ac:picMkLst>
        </pc:picChg>
        <pc:picChg chg="mod topLvl">
          <ac:chgData name="Felipe da Costa Pereira" userId="9da7774e-0bca-4473-9368-37b6a1415b57" providerId="ADAL" clId="{9BCC6AAA-8F64-4153-AA42-94068F9E5CAD}" dt="2022-06-19T12:30:51.889" v="4534" actId="164"/>
          <ac:picMkLst>
            <pc:docMk/>
            <pc:sldMk cId="972005255" sldId="317"/>
            <ac:picMk id="133" creationId="{A4840CB7-8895-41D1-B824-3104966B7363}"/>
          </ac:picMkLst>
        </pc:picChg>
        <pc:picChg chg="add mod">
          <ac:chgData name="Felipe da Costa Pereira" userId="9da7774e-0bca-4473-9368-37b6a1415b57" providerId="ADAL" clId="{9BCC6AAA-8F64-4153-AA42-94068F9E5CAD}" dt="2022-06-19T12:29:20.503" v="4455" actId="1076"/>
          <ac:picMkLst>
            <pc:docMk/>
            <pc:sldMk cId="972005255" sldId="317"/>
            <ac:picMk id="136" creationId="{1086B9CE-1CBB-4625-93CB-2B7A5559F586}"/>
          </ac:picMkLst>
        </pc:picChg>
        <pc:picChg chg="add mod topLvl">
          <ac:chgData name="Felipe da Costa Pereira" userId="9da7774e-0bca-4473-9368-37b6a1415b57" providerId="ADAL" clId="{9BCC6AAA-8F64-4153-AA42-94068F9E5CAD}" dt="2022-06-19T12:31:04.294" v="4537" actId="1076"/>
          <ac:picMkLst>
            <pc:docMk/>
            <pc:sldMk cId="972005255" sldId="317"/>
            <ac:picMk id="140" creationId="{DBB8408C-0F6C-4E58-8FDE-B2188697FC50}"/>
          </ac:picMkLst>
        </pc:picChg>
        <pc:picChg chg="mod">
          <ac:chgData name="Felipe da Costa Pereira" userId="9da7774e-0bca-4473-9368-37b6a1415b57" providerId="ADAL" clId="{9BCC6AAA-8F64-4153-AA42-94068F9E5CAD}" dt="2022-06-19T12:27:24.124" v="4351" actId="571"/>
          <ac:picMkLst>
            <pc:docMk/>
            <pc:sldMk cId="972005255" sldId="317"/>
            <ac:picMk id="146" creationId="{57F74C81-7182-4751-8145-538BCEE0A909}"/>
          </ac:picMkLst>
        </pc:picChg>
        <pc:picChg chg="mod">
          <ac:chgData name="Felipe da Costa Pereira" userId="9da7774e-0bca-4473-9368-37b6a1415b57" providerId="ADAL" clId="{9BCC6AAA-8F64-4153-AA42-94068F9E5CAD}" dt="2022-06-19T12:27:24.124" v="4351" actId="571"/>
          <ac:picMkLst>
            <pc:docMk/>
            <pc:sldMk cId="972005255" sldId="317"/>
            <ac:picMk id="147" creationId="{90BAC1C3-9A03-4C56-AC96-62EE22D8D105}"/>
          </ac:picMkLst>
        </pc:picChg>
        <pc:picChg chg="mod">
          <ac:chgData name="Felipe da Costa Pereira" userId="9da7774e-0bca-4473-9368-37b6a1415b57" providerId="ADAL" clId="{9BCC6AAA-8F64-4153-AA42-94068F9E5CAD}" dt="2022-06-19T12:27:24.124" v="4351" actId="571"/>
          <ac:picMkLst>
            <pc:docMk/>
            <pc:sldMk cId="972005255" sldId="317"/>
            <ac:picMk id="148" creationId="{7E740D42-2459-4C79-8F8F-6D8F76A6E71E}"/>
          </ac:picMkLst>
        </pc:picChg>
        <pc:picChg chg="mod">
          <ac:chgData name="Felipe da Costa Pereira" userId="9da7774e-0bca-4473-9368-37b6a1415b57" providerId="ADAL" clId="{9BCC6AAA-8F64-4153-AA42-94068F9E5CAD}" dt="2022-06-19T12:27:24.124" v="4351" actId="571"/>
          <ac:picMkLst>
            <pc:docMk/>
            <pc:sldMk cId="972005255" sldId="317"/>
            <ac:picMk id="149" creationId="{58EDA723-FA28-476D-90F4-30FB3ECAF50F}"/>
          </ac:picMkLst>
        </pc:picChg>
        <pc:cxnChg chg="add del mod">
          <ac:chgData name="Felipe da Costa Pereira" userId="9da7774e-0bca-4473-9368-37b6a1415b57" providerId="ADAL" clId="{9BCC6AAA-8F64-4153-AA42-94068F9E5CAD}" dt="2022-06-18T13:56:54.047" v="4019" actId="478"/>
          <ac:cxnSpMkLst>
            <pc:docMk/>
            <pc:sldMk cId="972005255" sldId="317"/>
            <ac:cxnSpMk id="3" creationId="{C3573D01-7A8C-489D-98BB-5076960D7FAA}"/>
          </ac:cxnSpMkLst>
        </pc:cxnChg>
        <pc:cxnChg chg="add del mod">
          <ac:chgData name="Felipe da Costa Pereira" userId="9da7774e-0bca-4473-9368-37b6a1415b57" providerId="ADAL" clId="{9BCC6AAA-8F64-4153-AA42-94068F9E5CAD}" dt="2022-06-18T13:56:54.047" v="4019" actId="478"/>
          <ac:cxnSpMkLst>
            <pc:docMk/>
            <pc:sldMk cId="972005255" sldId="317"/>
            <ac:cxnSpMk id="24" creationId="{21A21115-798B-443D-990D-2F93CFED701E}"/>
          </ac:cxnSpMkLst>
        </pc:cxnChg>
        <pc:cxnChg chg="add del mod">
          <ac:chgData name="Felipe da Costa Pereira" userId="9da7774e-0bca-4473-9368-37b6a1415b57" providerId="ADAL" clId="{9BCC6AAA-8F64-4153-AA42-94068F9E5CAD}" dt="2022-06-18T13:56:54.047" v="4019" actId="478"/>
          <ac:cxnSpMkLst>
            <pc:docMk/>
            <pc:sldMk cId="972005255" sldId="317"/>
            <ac:cxnSpMk id="34" creationId="{7F4EF6B3-56B3-4944-AF14-A94E992D81B4}"/>
          </ac:cxnSpMkLst>
        </pc:cxnChg>
        <pc:cxnChg chg="add del mod">
          <ac:chgData name="Felipe da Costa Pereira" userId="9da7774e-0bca-4473-9368-37b6a1415b57" providerId="ADAL" clId="{9BCC6AAA-8F64-4153-AA42-94068F9E5CAD}" dt="2022-06-18T13:56:54.047" v="4019" actId="478"/>
          <ac:cxnSpMkLst>
            <pc:docMk/>
            <pc:sldMk cId="972005255" sldId="317"/>
            <ac:cxnSpMk id="35" creationId="{528D66D5-7A54-45FC-83C2-BE0201832784}"/>
          </ac:cxnSpMkLst>
        </pc:cxnChg>
        <pc:cxnChg chg="add del mod">
          <ac:chgData name="Felipe da Costa Pereira" userId="9da7774e-0bca-4473-9368-37b6a1415b57" providerId="ADAL" clId="{9BCC6AAA-8F64-4153-AA42-94068F9E5CAD}" dt="2022-06-18T13:56:54.047" v="4019" actId="478"/>
          <ac:cxnSpMkLst>
            <pc:docMk/>
            <pc:sldMk cId="972005255" sldId="317"/>
            <ac:cxnSpMk id="49" creationId="{7059B71F-8588-48C4-A8D9-0533C8635CBA}"/>
          </ac:cxnSpMkLst>
        </pc:cxnChg>
        <pc:cxnChg chg="add mod">
          <ac:chgData name="Felipe da Costa Pereira" userId="9da7774e-0bca-4473-9368-37b6a1415b57" providerId="ADAL" clId="{9BCC6AAA-8F64-4153-AA42-94068F9E5CAD}" dt="2022-06-18T13:03:06.030" v="2520"/>
          <ac:cxnSpMkLst>
            <pc:docMk/>
            <pc:sldMk cId="972005255" sldId="317"/>
            <ac:cxnSpMk id="50" creationId="{C9A136B1-8FB3-460D-8512-E9A0900E1616}"/>
          </ac:cxnSpMkLst>
        </pc:cxnChg>
        <pc:cxnChg chg="add mod">
          <ac:chgData name="Felipe da Costa Pereira" userId="9da7774e-0bca-4473-9368-37b6a1415b57" providerId="ADAL" clId="{9BCC6AAA-8F64-4153-AA42-94068F9E5CAD}" dt="2022-06-18T13:03:05.478" v="2519"/>
          <ac:cxnSpMkLst>
            <pc:docMk/>
            <pc:sldMk cId="972005255" sldId="317"/>
            <ac:cxnSpMk id="51" creationId="{93930F3A-5AC6-4489-80E7-F9B3A2D4A6F0}"/>
          </ac:cxnSpMkLst>
        </pc:cxnChg>
        <pc:cxnChg chg="add mod">
          <ac:chgData name="Felipe da Costa Pereira" userId="9da7774e-0bca-4473-9368-37b6a1415b57" providerId="ADAL" clId="{9BCC6AAA-8F64-4153-AA42-94068F9E5CAD}" dt="2022-06-18T13:03:05.300" v="2518"/>
          <ac:cxnSpMkLst>
            <pc:docMk/>
            <pc:sldMk cId="972005255" sldId="317"/>
            <ac:cxnSpMk id="52" creationId="{27944A96-2839-40B3-99CA-685D8762B629}"/>
          </ac:cxnSpMkLst>
        </pc:cxnChg>
        <pc:cxnChg chg="add del mod">
          <ac:chgData name="Felipe da Costa Pereira" userId="9da7774e-0bca-4473-9368-37b6a1415b57" providerId="ADAL" clId="{9BCC6AAA-8F64-4153-AA42-94068F9E5CAD}" dt="2022-06-18T13:56:54.047" v="4019" actId="478"/>
          <ac:cxnSpMkLst>
            <pc:docMk/>
            <pc:sldMk cId="972005255" sldId="317"/>
            <ac:cxnSpMk id="53" creationId="{BE426C98-2C1C-43FA-B62C-F05396FBEA24}"/>
          </ac:cxnSpMkLst>
        </pc:cxnChg>
        <pc:cxnChg chg="add del mod">
          <ac:chgData name="Felipe da Costa Pereira" userId="9da7774e-0bca-4473-9368-37b6a1415b57" providerId="ADAL" clId="{9BCC6AAA-8F64-4153-AA42-94068F9E5CAD}" dt="2022-06-18T13:56:54.047" v="4019" actId="478"/>
          <ac:cxnSpMkLst>
            <pc:docMk/>
            <pc:sldMk cId="972005255" sldId="317"/>
            <ac:cxnSpMk id="54" creationId="{8D14F11B-2902-47E5-B3C8-7F327DEB7DEA}"/>
          </ac:cxnSpMkLst>
        </pc:cxnChg>
        <pc:cxnChg chg="add del mod">
          <ac:chgData name="Felipe da Costa Pereira" userId="9da7774e-0bca-4473-9368-37b6a1415b57" providerId="ADAL" clId="{9BCC6AAA-8F64-4153-AA42-94068F9E5CAD}" dt="2022-06-18T13:11:25.238" v="2712" actId="478"/>
          <ac:cxnSpMkLst>
            <pc:docMk/>
            <pc:sldMk cId="972005255" sldId="317"/>
            <ac:cxnSpMk id="55" creationId="{6FF1C179-885C-4D7F-8F7F-35ADA16A76A9}"/>
          </ac:cxnSpMkLst>
        </pc:cxnChg>
        <pc:cxnChg chg="add del mod">
          <ac:chgData name="Felipe da Costa Pereira" userId="9da7774e-0bca-4473-9368-37b6a1415b57" providerId="ADAL" clId="{9BCC6AAA-8F64-4153-AA42-94068F9E5CAD}" dt="2022-06-18T13:11:25.238" v="2712" actId="478"/>
          <ac:cxnSpMkLst>
            <pc:docMk/>
            <pc:sldMk cId="972005255" sldId="317"/>
            <ac:cxnSpMk id="56" creationId="{F223FBE3-A5C4-4CF9-A436-6F9AE1F7F809}"/>
          </ac:cxnSpMkLst>
        </pc:cxnChg>
        <pc:cxnChg chg="add del mod">
          <ac:chgData name="Felipe da Costa Pereira" userId="9da7774e-0bca-4473-9368-37b6a1415b57" providerId="ADAL" clId="{9BCC6AAA-8F64-4153-AA42-94068F9E5CAD}" dt="2022-06-18T13:11:25.238" v="2712" actId="478"/>
          <ac:cxnSpMkLst>
            <pc:docMk/>
            <pc:sldMk cId="972005255" sldId="317"/>
            <ac:cxnSpMk id="57" creationId="{050C3AEF-F9E1-4F25-82CD-6EC15B202598}"/>
          </ac:cxnSpMkLst>
        </pc:cxnChg>
        <pc:cxnChg chg="add del mod">
          <ac:chgData name="Felipe da Costa Pereira" userId="9da7774e-0bca-4473-9368-37b6a1415b57" providerId="ADAL" clId="{9BCC6AAA-8F64-4153-AA42-94068F9E5CAD}" dt="2022-06-18T13:11:25.238" v="2712" actId="478"/>
          <ac:cxnSpMkLst>
            <pc:docMk/>
            <pc:sldMk cId="972005255" sldId="317"/>
            <ac:cxnSpMk id="58" creationId="{C8E64FC9-8741-482A-A0C3-89BF3439FA5E}"/>
          </ac:cxnSpMkLst>
        </pc:cxnChg>
        <pc:cxnChg chg="add del mod">
          <ac:chgData name="Felipe da Costa Pereira" userId="9da7774e-0bca-4473-9368-37b6a1415b57" providerId="ADAL" clId="{9BCC6AAA-8F64-4153-AA42-94068F9E5CAD}" dt="2022-06-18T13:56:54.047" v="4019" actId="478"/>
          <ac:cxnSpMkLst>
            <pc:docMk/>
            <pc:sldMk cId="972005255" sldId="317"/>
            <ac:cxnSpMk id="67" creationId="{E9F44D87-BC8F-443B-893B-6CDF875B5E16}"/>
          </ac:cxnSpMkLst>
        </pc:cxnChg>
        <pc:cxnChg chg="add del mod">
          <ac:chgData name="Felipe da Costa Pereira" userId="9da7774e-0bca-4473-9368-37b6a1415b57" providerId="ADAL" clId="{9BCC6AAA-8F64-4153-AA42-94068F9E5CAD}" dt="2022-06-18T13:56:54.047" v="4019" actId="478"/>
          <ac:cxnSpMkLst>
            <pc:docMk/>
            <pc:sldMk cId="972005255" sldId="317"/>
            <ac:cxnSpMk id="101" creationId="{C014765C-6825-4D2F-AAE4-CAAA8E2F61F0}"/>
          </ac:cxnSpMkLst>
        </pc:cxnChg>
        <pc:cxnChg chg="add del mod">
          <ac:chgData name="Felipe da Costa Pereira" userId="9da7774e-0bca-4473-9368-37b6a1415b57" providerId="ADAL" clId="{9BCC6AAA-8F64-4153-AA42-94068F9E5CAD}" dt="2022-06-18T13:56:54.047" v="4019" actId="478"/>
          <ac:cxnSpMkLst>
            <pc:docMk/>
            <pc:sldMk cId="972005255" sldId="317"/>
            <ac:cxnSpMk id="116" creationId="{6BE96AB3-4162-4B95-AE4E-F15152621F12}"/>
          </ac:cxnSpMkLst>
        </pc:cxnChg>
      </pc:sldChg>
      <pc:sldChg chg="add">
        <pc:chgData name="Felipe da Costa Pereira" userId="9da7774e-0bca-4473-9368-37b6a1415b57" providerId="ADAL" clId="{9BCC6AAA-8F64-4153-AA42-94068F9E5CAD}" dt="2022-06-18T13:56:46.097" v="4017" actId="2890"/>
        <pc:sldMkLst>
          <pc:docMk/>
          <pc:sldMk cId="365737481" sldId="318"/>
        </pc:sldMkLst>
      </pc:sldChg>
      <pc:sldChg chg="addSp delSp modSp add mod">
        <pc:chgData name="Felipe da Costa Pereira" userId="9da7774e-0bca-4473-9368-37b6a1415b57" providerId="ADAL" clId="{9BCC6AAA-8F64-4153-AA42-94068F9E5CAD}" dt="2022-06-19T13:13:58.087" v="6429" actId="1076"/>
        <pc:sldMkLst>
          <pc:docMk/>
          <pc:sldMk cId="599065501" sldId="319"/>
        </pc:sldMkLst>
        <pc:spChg chg="add mod">
          <ac:chgData name="Felipe da Costa Pereira" userId="9da7774e-0bca-4473-9368-37b6a1415b57" providerId="ADAL" clId="{9BCC6AAA-8F64-4153-AA42-94068F9E5CAD}" dt="2022-06-19T12:57:53.756" v="5798" actId="1076"/>
          <ac:spMkLst>
            <pc:docMk/>
            <pc:sldMk cId="599065501" sldId="319"/>
            <ac:spMk id="40" creationId="{FCB7842E-0ABA-4D1F-AE2C-5312F22D394A}"/>
          </ac:spMkLst>
        </pc:spChg>
        <pc:spChg chg="add mod">
          <ac:chgData name="Felipe da Costa Pereira" userId="9da7774e-0bca-4473-9368-37b6a1415b57" providerId="ADAL" clId="{9BCC6AAA-8F64-4153-AA42-94068F9E5CAD}" dt="2022-06-19T12:46:14.981" v="5044" actId="1076"/>
          <ac:spMkLst>
            <pc:docMk/>
            <pc:sldMk cId="599065501" sldId="319"/>
            <ac:spMk id="41" creationId="{5A2422AC-E6CD-4C34-9B59-58E6A3FFE9D6}"/>
          </ac:spMkLst>
        </pc:spChg>
        <pc:spChg chg="del">
          <ac:chgData name="Felipe da Costa Pereira" userId="9da7774e-0bca-4473-9368-37b6a1415b57" providerId="ADAL" clId="{9BCC6AAA-8F64-4153-AA42-94068F9E5CAD}" dt="2022-06-19T12:31:37.757" v="4541" actId="478"/>
          <ac:spMkLst>
            <pc:docMk/>
            <pc:sldMk cId="599065501" sldId="319"/>
            <ac:spMk id="43" creationId="{E8C03710-8304-4A66-8B35-1254F80C91E0}"/>
          </ac:spMkLst>
        </pc:spChg>
        <pc:spChg chg="del">
          <ac:chgData name="Felipe da Costa Pereira" userId="9da7774e-0bca-4473-9368-37b6a1415b57" providerId="ADAL" clId="{9BCC6AAA-8F64-4153-AA42-94068F9E5CAD}" dt="2022-06-19T12:31:37.757" v="4541" actId="478"/>
          <ac:spMkLst>
            <pc:docMk/>
            <pc:sldMk cId="599065501" sldId="319"/>
            <ac:spMk id="44" creationId="{11D06172-8325-41FA-A4F7-4B91F1E6A7F6}"/>
          </ac:spMkLst>
        </pc:spChg>
        <pc:spChg chg="del">
          <ac:chgData name="Felipe da Costa Pereira" userId="9da7774e-0bca-4473-9368-37b6a1415b57" providerId="ADAL" clId="{9BCC6AAA-8F64-4153-AA42-94068F9E5CAD}" dt="2022-06-19T12:31:37.757" v="4541" actId="478"/>
          <ac:spMkLst>
            <pc:docMk/>
            <pc:sldMk cId="599065501" sldId="319"/>
            <ac:spMk id="45" creationId="{65781A50-D956-4824-AE5A-56202D06887D}"/>
          </ac:spMkLst>
        </pc:spChg>
        <pc:spChg chg="del">
          <ac:chgData name="Felipe da Costa Pereira" userId="9da7774e-0bca-4473-9368-37b6a1415b57" providerId="ADAL" clId="{9BCC6AAA-8F64-4153-AA42-94068F9E5CAD}" dt="2022-06-19T12:31:37.757" v="4541" actId="478"/>
          <ac:spMkLst>
            <pc:docMk/>
            <pc:sldMk cId="599065501" sldId="319"/>
            <ac:spMk id="46" creationId="{CC9BE320-5321-4A2E-AFD8-D2BB3C7D1765}"/>
          </ac:spMkLst>
        </pc:spChg>
        <pc:spChg chg="add mod">
          <ac:chgData name="Felipe da Costa Pereira" userId="9da7774e-0bca-4473-9368-37b6a1415b57" providerId="ADAL" clId="{9BCC6AAA-8F64-4153-AA42-94068F9E5CAD}" dt="2022-06-19T13:13:58.087" v="6429" actId="1076"/>
          <ac:spMkLst>
            <pc:docMk/>
            <pc:sldMk cId="599065501" sldId="319"/>
            <ac:spMk id="47" creationId="{21F17B4C-942F-4C04-BDCA-34B6AB5D15BA}"/>
          </ac:spMkLst>
        </pc:spChg>
        <pc:spChg chg="del">
          <ac:chgData name="Felipe da Costa Pereira" userId="9da7774e-0bca-4473-9368-37b6a1415b57" providerId="ADAL" clId="{9BCC6AAA-8F64-4153-AA42-94068F9E5CAD}" dt="2022-06-19T12:31:37.757" v="4541" actId="478"/>
          <ac:spMkLst>
            <pc:docMk/>
            <pc:sldMk cId="599065501" sldId="319"/>
            <ac:spMk id="70" creationId="{6EEA2B6B-2784-4B69-92B2-0D073D6A3079}"/>
          </ac:spMkLst>
        </pc:spChg>
        <pc:spChg chg="del">
          <ac:chgData name="Felipe da Costa Pereira" userId="9da7774e-0bca-4473-9368-37b6a1415b57" providerId="ADAL" clId="{9BCC6AAA-8F64-4153-AA42-94068F9E5CAD}" dt="2022-06-19T12:31:37.757" v="4541" actId="478"/>
          <ac:spMkLst>
            <pc:docMk/>
            <pc:sldMk cId="599065501" sldId="319"/>
            <ac:spMk id="83" creationId="{15BB984D-1532-4E52-B130-74C26E5153B8}"/>
          </ac:spMkLst>
        </pc:spChg>
        <pc:spChg chg="del">
          <ac:chgData name="Felipe da Costa Pereira" userId="9da7774e-0bca-4473-9368-37b6a1415b57" providerId="ADAL" clId="{9BCC6AAA-8F64-4153-AA42-94068F9E5CAD}" dt="2022-06-19T12:31:37.757" v="4541" actId="478"/>
          <ac:spMkLst>
            <pc:docMk/>
            <pc:sldMk cId="599065501" sldId="319"/>
            <ac:spMk id="92" creationId="{C728272C-8D3F-4922-851B-3B6C0EBFF859}"/>
          </ac:spMkLst>
        </pc:spChg>
        <pc:spChg chg="del">
          <ac:chgData name="Felipe da Costa Pereira" userId="9da7774e-0bca-4473-9368-37b6a1415b57" providerId="ADAL" clId="{9BCC6AAA-8F64-4153-AA42-94068F9E5CAD}" dt="2022-06-19T12:31:37.757" v="4541" actId="478"/>
          <ac:spMkLst>
            <pc:docMk/>
            <pc:sldMk cId="599065501" sldId="319"/>
            <ac:spMk id="108" creationId="{BC50AA7F-9A65-47C5-9972-8F2138AB9E5D}"/>
          </ac:spMkLst>
        </pc:spChg>
        <pc:spChg chg="del">
          <ac:chgData name="Felipe da Costa Pereira" userId="9da7774e-0bca-4473-9368-37b6a1415b57" providerId="ADAL" clId="{9BCC6AAA-8F64-4153-AA42-94068F9E5CAD}" dt="2022-06-19T12:31:37.757" v="4541" actId="478"/>
          <ac:spMkLst>
            <pc:docMk/>
            <pc:sldMk cId="599065501" sldId="319"/>
            <ac:spMk id="122" creationId="{78D07B17-E83D-4B00-A746-7EBFC1BF64F5}"/>
          </ac:spMkLst>
        </pc:spChg>
        <pc:spChg chg="del">
          <ac:chgData name="Felipe da Costa Pereira" userId="9da7774e-0bca-4473-9368-37b6a1415b57" providerId="ADAL" clId="{9BCC6AAA-8F64-4153-AA42-94068F9E5CAD}" dt="2022-06-19T12:31:37.757" v="4541" actId="478"/>
          <ac:spMkLst>
            <pc:docMk/>
            <pc:sldMk cId="599065501" sldId="319"/>
            <ac:spMk id="123" creationId="{E37F67D8-AC1C-49AE-B44E-4416F2669AA7}"/>
          </ac:spMkLst>
        </pc:spChg>
        <pc:graphicFrameChg chg="del">
          <ac:chgData name="Felipe da Costa Pereira" userId="9da7774e-0bca-4473-9368-37b6a1415b57" providerId="ADAL" clId="{9BCC6AAA-8F64-4153-AA42-94068F9E5CAD}" dt="2022-06-19T12:33:11.570" v="4543" actId="478"/>
          <ac:graphicFrameMkLst>
            <pc:docMk/>
            <pc:sldMk cId="599065501" sldId="319"/>
            <ac:graphicFrameMk id="112" creationId="{257A2F36-0A43-48AD-81DA-20E92DB69EFA}"/>
          </ac:graphicFrameMkLst>
        </pc:graphicFrameChg>
        <pc:picChg chg="del">
          <ac:chgData name="Felipe da Costa Pereira" userId="9da7774e-0bca-4473-9368-37b6a1415b57" providerId="ADAL" clId="{9BCC6AAA-8F64-4153-AA42-94068F9E5CAD}" dt="2022-06-19T12:31:37.757" v="4541" actId="478"/>
          <ac:picMkLst>
            <pc:docMk/>
            <pc:sldMk cId="599065501" sldId="319"/>
            <ac:picMk id="12" creationId="{6DA841B9-E990-48A4-B109-A1D7D86C8941}"/>
          </ac:picMkLst>
        </pc:picChg>
        <pc:picChg chg="del">
          <ac:chgData name="Felipe da Costa Pereira" userId="9da7774e-0bca-4473-9368-37b6a1415b57" providerId="ADAL" clId="{9BCC6AAA-8F64-4153-AA42-94068F9E5CAD}" dt="2022-06-19T12:31:37.757" v="4541" actId="478"/>
          <ac:picMkLst>
            <pc:docMk/>
            <pc:sldMk cId="599065501" sldId="319"/>
            <ac:picMk id="17" creationId="{3688ECB7-F2AC-4174-8AE5-45C9AAB4623D}"/>
          </ac:picMkLst>
        </pc:picChg>
        <pc:picChg chg="del">
          <ac:chgData name="Felipe da Costa Pereira" userId="9da7774e-0bca-4473-9368-37b6a1415b57" providerId="ADAL" clId="{9BCC6AAA-8F64-4153-AA42-94068F9E5CAD}" dt="2022-06-19T12:31:37.757" v="4541" actId="478"/>
          <ac:picMkLst>
            <pc:docMk/>
            <pc:sldMk cId="599065501" sldId="319"/>
            <ac:picMk id="23" creationId="{4875ACE0-9D20-4D6B-8AF3-72A69D70B529}"/>
          </ac:picMkLst>
        </pc:picChg>
        <pc:picChg chg="del">
          <ac:chgData name="Felipe da Costa Pereira" userId="9da7774e-0bca-4473-9368-37b6a1415b57" providerId="ADAL" clId="{9BCC6AAA-8F64-4153-AA42-94068F9E5CAD}" dt="2022-06-19T12:31:37.757" v="4541" actId="478"/>
          <ac:picMkLst>
            <pc:docMk/>
            <pc:sldMk cId="599065501" sldId="319"/>
            <ac:picMk id="32" creationId="{8F3A125D-5CCE-42AC-A967-CE0382F46727}"/>
          </ac:picMkLst>
        </pc:picChg>
        <pc:picChg chg="del">
          <ac:chgData name="Felipe da Costa Pereira" userId="9da7774e-0bca-4473-9368-37b6a1415b57" providerId="ADAL" clId="{9BCC6AAA-8F64-4153-AA42-94068F9E5CAD}" dt="2022-06-19T12:31:37.757" v="4541" actId="478"/>
          <ac:picMkLst>
            <pc:docMk/>
            <pc:sldMk cId="599065501" sldId="319"/>
            <ac:picMk id="33" creationId="{DB658C54-E147-4FFD-98BA-254DD12B150B}"/>
          </ac:picMkLst>
        </pc:picChg>
        <pc:picChg chg="add mod">
          <ac:chgData name="Felipe da Costa Pereira" userId="9da7774e-0bca-4473-9368-37b6a1415b57" providerId="ADAL" clId="{9BCC6AAA-8F64-4153-AA42-94068F9E5CAD}" dt="2022-06-19T12:40:07.930" v="4664" actId="1076"/>
          <ac:picMkLst>
            <pc:docMk/>
            <pc:sldMk cId="599065501" sldId="319"/>
            <ac:picMk id="36" creationId="{D3229E45-7EB1-490C-A67D-A7A23E93CB3C}"/>
          </ac:picMkLst>
        </pc:picChg>
        <pc:picChg chg="add del mod">
          <ac:chgData name="Felipe da Costa Pereira" userId="9da7774e-0bca-4473-9368-37b6a1415b57" providerId="ADAL" clId="{9BCC6AAA-8F64-4153-AA42-94068F9E5CAD}" dt="2022-06-19T12:34:58.064" v="4557" actId="478"/>
          <ac:picMkLst>
            <pc:docMk/>
            <pc:sldMk cId="599065501" sldId="319"/>
            <ac:picMk id="37" creationId="{B90335DB-B7CA-4596-ABFF-FEA31C97A0CD}"/>
          </ac:picMkLst>
        </pc:picChg>
        <pc:picChg chg="add mod">
          <ac:chgData name="Felipe da Costa Pereira" userId="9da7774e-0bca-4473-9368-37b6a1415b57" providerId="ADAL" clId="{9BCC6AAA-8F64-4153-AA42-94068F9E5CAD}" dt="2022-06-19T12:46:14.981" v="5044" actId="1076"/>
          <ac:picMkLst>
            <pc:docMk/>
            <pc:sldMk cId="599065501" sldId="319"/>
            <ac:picMk id="38" creationId="{8980F4B7-BA67-4192-93A6-3E4526251F9F}"/>
          </ac:picMkLst>
        </pc:picChg>
        <pc:picChg chg="add mod">
          <ac:chgData name="Felipe da Costa Pereira" userId="9da7774e-0bca-4473-9368-37b6a1415b57" providerId="ADAL" clId="{9BCC6AAA-8F64-4153-AA42-94068F9E5CAD}" dt="2022-06-19T12:40:07.930" v="4664" actId="1076"/>
          <ac:picMkLst>
            <pc:docMk/>
            <pc:sldMk cId="599065501" sldId="319"/>
            <ac:picMk id="39" creationId="{F0AFC926-4BC8-4944-98CF-CD46234B27F5}"/>
          </ac:picMkLst>
        </pc:picChg>
        <pc:picChg chg="add mod">
          <ac:chgData name="Felipe da Costa Pereira" userId="9da7774e-0bca-4473-9368-37b6a1415b57" providerId="ADAL" clId="{9BCC6AAA-8F64-4153-AA42-94068F9E5CAD}" dt="2022-06-19T12:40:04.752" v="4663" actId="571"/>
          <ac:picMkLst>
            <pc:docMk/>
            <pc:sldMk cId="599065501" sldId="319"/>
            <ac:picMk id="42" creationId="{64DE5E9E-BA83-4536-BB1D-5E3E50F72C6F}"/>
          </ac:picMkLst>
        </pc:picChg>
        <pc:picChg chg="del">
          <ac:chgData name="Felipe da Costa Pereira" userId="9da7774e-0bca-4473-9368-37b6a1415b57" providerId="ADAL" clId="{9BCC6AAA-8F64-4153-AA42-94068F9E5CAD}" dt="2022-06-19T12:31:37.757" v="4541" actId="478"/>
          <ac:picMkLst>
            <pc:docMk/>
            <pc:sldMk cId="599065501" sldId="319"/>
            <ac:picMk id="48" creationId="{3C81F831-36A1-4686-B159-FBE783F1C0F2}"/>
          </ac:picMkLst>
        </pc:picChg>
        <pc:picChg chg="del">
          <ac:chgData name="Felipe da Costa Pereira" userId="9da7774e-0bca-4473-9368-37b6a1415b57" providerId="ADAL" clId="{9BCC6AAA-8F64-4153-AA42-94068F9E5CAD}" dt="2022-06-19T12:31:37.757" v="4541" actId="478"/>
          <ac:picMkLst>
            <pc:docMk/>
            <pc:sldMk cId="599065501" sldId="319"/>
            <ac:picMk id="78" creationId="{B184F364-50BC-4B8D-A25A-D256A51653FA}"/>
          </ac:picMkLst>
        </pc:picChg>
        <pc:picChg chg="del">
          <ac:chgData name="Felipe da Costa Pereira" userId="9da7774e-0bca-4473-9368-37b6a1415b57" providerId="ADAL" clId="{9BCC6AAA-8F64-4153-AA42-94068F9E5CAD}" dt="2022-06-19T12:31:37.757" v="4541" actId="478"/>
          <ac:picMkLst>
            <pc:docMk/>
            <pc:sldMk cId="599065501" sldId="319"/>
            <ac:picMk id="100" creationId="{582E6D03-1E79-4585-8253-64493B8B1374}"/>
          </ac:picMkLst>
        </pc:picChg>
        <pc:cxnChg chg="del mod">
          <ac:chgData name="Felipe da Costa Pereira" userId="9da7774e-0bca-4473-9368-37b6a1415b57" providerId="ADAL" clId="{9BCC6AAA-8F64-4153-AA42-94068F9E5CAD}" dt="2022-06-19T12:31:37.757" v="4541" actId="478"/>
          <ac:cxnSpMkLst>
            <pc:docMk/>
            <pc:sldMk cId="599065501" sldId="319"/>
            <ac:cxnSpMk id="3" creationId="{C3573D01-7A8C-489D-98BB-5076960D7FAA}"/>
          </ac:cxnSpMkLst>
        </pc:cxnChg>
        <pc:cxnChg chg="del mod">
          <ac:chgData name="Felipe da Costa Pereira" userId="9da7774e-0bca-4473-9368-37b6a1415b57" providerId="ADAL" clId="{9BCC6AAA-8F64-4153-AA42-94068F9E5CAD}" dt="2022-06-19T12:31:37.757" v="4541" actId="478"/>
          <ac:cxnSpMkLst>
            <pc:docMk/>
            <pc:sldMk cId="599065501" sldId="319"/>
            <ac:cxnSpMk id="24" creationId="{21A21115-798B-443D-990D-2F93CFED701E}"/>
          </ac:cxnSpMkLst>
        </pc:cxnChg>
        <pc:cxnChg chg="del mod">
          <ac:chgData name="Felipe da Costa Pereira" userId="9da7774e-0bca-4473-9368-37b6a1415b57" providerId="ADAL" clId="{9BCC6AAA-8F64-4153-AA42-94068F9E5CAD}" dt="2022-06-19T12:31:37.757" v="4541" actId="478"/>
          <ac:cxnSpMkLst>
            <pc:docMk/>
            <pc:sldMk cId="599065501" sldId="319"/>
            <ac:cxnSpMk id="34" creationId="{7F4EF6B3-56B3-4944-AF14-A94E992D81B4}"/>
          </ac:cxnSpMkLst>
        </pc:cxnChg>
        <pc:cxnChg chg="del mod">
          <ac:chgData name="Felipe da Costa Pereira" userId="9da7774e-0bca-4473-9368-37b6a1415b57" providerId="ADAL" clId="{9BCC6AAA-8F64-4153-AA42-94068F9E5CAD}" dt="2022-06-19T12:31:37.757" v="4541" actId="478"/>
          <ac:cxnSpMkLst>
            <pc:docMk/>
            <pc:sldMk cId="599065501" sldId="319"/>
            <ac:cxnSpMk id="35" creationId="{528D66D5-7A54-45FC-83C2-BE0201832784}"/>
          </ac:cxnSpMkLst>
        </pc:cxnChg>
        <pc:cxnChg chg="del mod">
          <ac:chgData name="Felipe da Costa Pereira" userId="9da7774e-0bca-4473-9368-37b6a1415b57" providerId="ADAL" clId="{9BCC6AAA-8F64-4153-AA42-94068F9E5CAD}" dt="2022-06-19T12:31:37.757" v="4541" actId="478"/>
          <ac:cxnSpMkLst>
            <pc:docMk/>
            <pc:sldMk cId="599065501" sldId="319"/>
            <ac:cxnSpMk id="49" creationId="{7059B71F-8588-48C4-A8D9-0533C8635CBA}"/>
          </ac:cxnSpMkLst>
        </pc:cxnChg>
        <pc:cxnChg chg="del mod">
          <ac:chgData name="Felipe da Costa Pereira" userId="9da7774e-0bca-4473-9368-37b6a1415b57" providerId="ADAL" clId="{9BCC6AAA-8F64-4153-AA42-94068F9E5CAD}" dt="2022-06-19T12:31:37.757" v="4541" actId="478"/>
          <ac:cxnSpMkLst>
            <pc:docMk/>
            <pc:sldMk cId="599065501" sldId="319"/>
            <ac:cxnSpMk id="53" creationId="{BE426C98-2C1C-43FA-B62C-F05396FBEA24}"/>
          </ac:cxnSpMkLst>
        </pc:cxnChg>
        <pc:cxnChg chg="del mod">
          <ac:chgData name="Felipe da Costa Pereira" userId="9da7774e-0bca-4473-9368-37b6a1415b57" providerId="ADAL" clId="{9BCC6AAA-8F64-4153-AA42-94068F9E5CAD}" dt="2022-06-19T12:31:37.757" v="4541" actId="478"/>
          <ac:cxnSpMkLst>
            <pc:docMk/>
            <pc:sldMk cId="599065501" sldId="319"/>
            <ac:cxnSpMk id="54" creationId="{8D14F11B-2902-47E5-B3C8-7F327DEB7DEA}"/>
          </ac:cxnSpMkLst>
        </pc:cxnChg>
        <pc:cxnChg chg="del mod">
          <ac:chgData name="Felipe da Costa Pereira" userId="9da7774e-0bca-4473-9368-37b6a1415b57" providerId="ADAL" clId="{9BCC6AAA-8F64-4153-AA42-94068F9E5CAD}" dt="2022-06-19T12:31:37.757" v="4541" actId="478"/>
          <ac:cxnSpMkLst>
            <pc:docMk/>
            <pc:sldMk cId="599065501" sldId="319"/>
            <ac:cxnSpMk id="67" creationId="{E9F44D87-BC8F-443B-893B-6CDF875B5E16}"/>
          </ac:cxnSpMkLst>
        </pc:cxnChg>
        <pc:cxnChg chg="del mod">
          <ac:chgData name="Felipe da Costa Pereira" userId="9da7774e-0bca-4473-9368-37b6a1415b57" providerId="ADAL" clId="{9BCC6AAA-8F64-4153-AA42-94068F9E5CAD}" dt="2022-06-19T12:31:37.757" v="4541" actId="478"/>
          <ac:cxnSpMkLst>
            <pc:docMk/>
            <pc:sldMk cId="599065501" sldId="319"/>
            <ac:cxnSpMk id="101" creationId="{C014765C-6825-4D2F-AAE4-CAAA8E2F61F0}"/>
          </ac:cxnSpMkLst>
        </pc:cxnChg>
        <pc:cxnChg chg="del mod">
          <ac:chgData name="Felipe da Costa Pereira" userId="9da7774e-0bca-4473-9368-37b6a1415b57" providerId="ADAL" clId="{9BCC6AAA-8F64-4153-AA42-94068F9E5CAD}" dt="2022-06-19T12:31:37.757" v="4541" actId="478"/>
          <ac:cxnSpMkLst>
            <pc:docMk/>
            <pc:sldMk cId="599065501" sldId="319"/>
            <ac:cxnSpMk id="116" creationId="{6BE96AB3-4162-4B95-AE4E-F15152621F12}"/>
          </ac:cxnSpMkLst>
        </pc:cxnChg>
      </pc:sldChg>
      <pc:sldChg chg="addSp delSp modSp add mod">
        <pc:chgData name="Felipe da Costa Pereira" userId="9da7774e-0bca-4473-9368-37b6a1415b57" providerId="ADAL" clId="{9BCC6AAA-8F64-4153-AA42-94068F9E5CAD}" dt="2022-06-19T13:20:31.650" v="6681" actId="14100"/>
        <pc:sldMkLst>
          <pc:docMk/>
          <pc:sldMk cId="1179476739" sldId="320"/>
        </pc:sldMkLst>
        <pc:spChg chg="add del mod">
          <ac:chgData name="Felipe da Costa Pereira" userId="9da7774e-0bca-4473-9368-37b6a1415b57" providerId="ADAL" clId="{9BCC6AAA-8F64-4153-AA42-94068F9E5CAD}" dt="2022-06-19T13:18:05.406" v="6617" actId="478"/>
          <ac:spMkLst>
            <pc:docMk/>
            <pc:sldMk cId="1179476739" sldId="320"/>
            <ac:spMk id="3" creationId="{4B36D9E2-82B6-4C3E-BBBD-71B7E714B7C3}"/>
          </ac:spMkLst>
        </pc:spChg>
        <pc:spChg chg="mod">
          <ac:chgData name="Felipe da Costa Pereira" userId="9da7774e-0bca-4473-9368-37b6a1415b57" providerId="ADAL" clId="{9BCC6AAA-8F64-4153-AA42-94068F9E5CAD}" dt="2022-06-19T12:47:33.960" v="5101" actId="20577"/>
          <ac:spMkLst>
            <pc:docMk/>
            <pc:sldMk cId="1179476739" sldId="320"/>
            <ac:spMk id="4" creationId="{4BDC1A78-33B6-46A1-A9D8-CC62391CEA7A}"/>
          </ac:spMkLst>
        </pc:spChg>
        <pc:spChg chg="add mod">
          <ac:chgData name="Felipe da Costa Pereira" userId="9da7774e-0bca-4473-9368-37b6a1415b57" providerId="ADAL" clId="{9BCC6AAA-8F64-4153-AA42-94068F9E5CAD}" dt="2022-06-19T13:20:31.650" v="6681" actId="14100"/>
          <ac:spMkLst>
            <pc:docMk/>
            <pc:sldMk cId="1179476739" sldId="320"/>
            <ac:spMk id="9" creationId="{B89C5319-C720-4EA8-81AC-AE600669E52D}"/>
          </ac:spMkLst>
        </pc:spChg>
        <pc:spChg chg="add del mod">
          <ac:chgData name="Felipe da Costa Pereira" userId="9da7774e-0bca-4473-9368-37b6a1415b57" providerId="ADAL" clId="{9BCC6AAA-8F64-4153-AA42-94068F9E5CAD}" dt="2022-06-19T13:17:58.988" v="6616" actId="478"/>
          <ac:spMkLst>
            <pc:docMk/>
            <pc:sldMk cId="1179476739" sldId="320"/>
            <ac:spMk id="10" creationId="{CBB77AD3-C451-4DF3-AD69-09027C7EEF0F}"/>
          </ac:spMkLst>
        </pc:spChg>
        <pc:spChg chg="del">
          <ac:chgData name="Felipe da Costa Pereira" userId="9da7774e-0bca-4473-9368-37b6a1415b57" providerId="ADAL" clId="{9BCC6AAA-8F64-4153-AA42-94068F9E5CAD}" dt="2022-06-19T12:48:07.715" v="5110" actId="478"/>
          <ac:spMkLst>
            <pc:docMk/>
            <pc:sldMk cId="1179476739" sldId="320"/>
            <ac:spMk id="40" creationId="{FCB7842E-0ABA-4D1F-AE2C-5312F22D394A}"/>
          </ac:spMkLst>
        </pc:spChg>
        <pc:spChg chg="del">
          <ac:chgData name="Felipe da Costa Pereira" userId="9da7774e-0bca-4473-9368-37b6a1415b57" providerId="ADAL" clId="{9BCC6AAA-8F64-4153-AA42-94068F9E5CAD}" dt="2022-06-19T12:47:38.901" v="5102" actId="478"/>
          <ac:spMkLst>
            <pc:docMk/>
            <pc:sldMk cId="1179476739" sldId="320"/>
            <ac:spMk id="41" creationId="{5A2422AC-E6CD-4C34-9B59-58E6A3FFE9D6}"/>
          </ac:spMkLst>
        </pc:spChg>
        <pc:spChg chg="del">
          <ac:chgData name="Felipe da Costa Pereira" userId="9da7774e-0bca-4473-9368-37b6a1415b57" providerId="ADAL" clId="{9BCC6AAA-8F64-4153-AA42-94068F9E5CAD}" dt="2022-06-19T12:48:10.931" v="5112" actId="478"/>
          <ac:spMkLst>
            <pc:docMk/>
            <pc:sldMk cId="1179476739" sldId="320"/>
            <ac:spMk id="47" creationId="{21F17B4C-942F-4C04-BDCA-34B6AB5D15BA}"/>
          </ac:spMkLst>
        </pc:spChg>
        <pc:picChg chg="del mod">
          <ac:chgData name="Felipe da Costa Pereira" userId="9da7774e-0bca-4473-9368-37b6a1415b57" providerId="ADAL" clId="{9BCC6AAA-8F64-4153-AA42-94068F9E5CAD}" dt="2022-06-19T12:47:54.864" v="5105" actId="478"/>
          <ac:picMkLst>
            <pc:docMk/>
            <pc:sldMk cId="1179476739" sldId="320"/>
            <ac:picMk id="36" creationId="{D3229E45-7EB1-490C-A67D-A7A23E93CB3C}"/>
          </ac:picMkLst>
        </pc:picChg>
        <pc:picChg chg="del">
          <ac:chgData name="Felipe da Costa Pereira" userId="9da7774e-0bca-4473-9368-37b6a1415b57" providerId="ADAL" clId="{9BCC6AAA-8F64-4153-AA42-94068F9E5CAD}" dt="2022-06-19T12:47:40.547" v="5103" actId="478"/>
          <ac:picMkLst>
            <pc:docMk/>
            <pc:sldMk cId="1179476739" sldId="320"/>
            <ac:picMk id="38" creationId="{8980F4B7-BA67-4192-93A6-3E4526251F9F}"/>
          </ac:picMkLst>
        </pc:picChg>
        <pc:picChg chg="mod">
          <ac:chgData name="Felipe da Costa Pereira" userId="9da7774e-0bca-4473-9368-37b6a1415b57" providerId="ADAL" clId="{9BCC6AAA-8F64-4153-AA42-94068F9E5CAD}" dt="2022-06-19T13:10:14.263" v="6395" actId="1076"/>
          <ac:picMkLst>
            <pc:docMk/>
            <pc:sldMk cId="1179476739" sldId="320"/>
            <ac:picMk id="39" creationId="{F0AFC926-4BC8-4944-98CF-CD46234B27F5}"/>
          </ac:picMkLst>
        </pc:picChg>
      </pc:sldChg>
      <pc:sldChg chg="delSp modSp add mod">
        <pc:chgData name="Felipe da Costa Pereira" userId="9da7774e-0bca-4473-9368-37b6a1415b57" providerId="ADAL" clId="{9BCC6AAA-8F64-4153-AA42-94068F9E5CAD}" dt="2022-06-19T13:25:14.240" v="7044" actId="20577"/>
        <pc:sldMkLst>
          <pc:docMk/>
          <pc:sldMk cId="4158683561" sldId="321"/>
        </pc:sldMkLst>
        <pc:spChg chg="mod">
          <ac:chgData name="Felipe da Costa Pereira" userId="9da7774e-0bca-4473-9368-37b6a1415b57" providerId="ADAL" clId="{9BCC6AAA-8F64-4153-AA42-94068F9E5CAD}" dt="2022-06-19T13:14:19.472" v="6441" actId="20577"/>
          <ac:spMkLst>
            <pc:docMk/>
            <pc:sldMk cId="4158683561" sldId="321"/>
            <ac:spMk id="4" creationId="{4BDC1A78-33B6-46A1-A9D8-CC62391CEA7A}"/>
          </ac:spMkLst>
        </pc:spChg>
        <pc:spChg chg="mod">
          <ac:chgData name="Felipe da Costa Pereira" userId="9da7774e-0bca-4473-9368-37b6a1415b57" providerId="ADAL" clId="{9BCC6AAA-8F64-4153-AA42-94068F9E5CAD}" dt="2022-06-19T13:25:14.240" v="7044" actId="20577"/>
          <ac:spMkLst>
            <pc:docMk/>
            <pc:sldMk cId="4158683561" sldId="321"/>
            <ac:spMk id="9" creationId="{B89C5319-C720-4EA8-81AC-AE600669E52D}"/>
          </ac:spMkLst>
        </pc:spChg>
        <pc:picChg chg="del mod">
          <ac:chgData name="Felipe da Costa Pereira" userId="9da7774e-0bca-4473-9368-37b6a1415b57" providerId="ADAL" clId="{9BCC6AAA-8F64-4153-AA42-94068F9E5CAD}" dt="2022-06-19T13:15:07.055" v="6457" actId="478"/>
          <ac:picMkLst>
            <pc:docMk/>
            <pc:sldMk cId="4158683561" sldId="321"/>
            <ac:picMk id="39" creationId="{F0AFC926-4BC8-4944-98CF-CD46234B27F5}"/>
          </ac:picMkLst>
        </pc:picChg>
      </pc:sldChg>
      <pc:sldMasterChg chg="modSp mod">
        <pc:chgData name="Felipe da Costa Pereira" userId="9da7774e-0bca-4473-9368-37b6a1415b57" providerId="ADAL" clId="{9BCC6AAA-8F64-4153-AA42-94068F9E5CAD}" dt="2022-06-17T18:48:01.940" v="239" actId="1076"/>
        <pc:sldMasterMkLst>
          <pc:docMk/>
          <pc:sldMasterMk cId="0" sldId="2147483648"/>
        </pc:sldMasterMkLst>
        <pc:spChg chg="mod">
          <ac:chgData name="Felipe da Costa Pereira" userId="9da7774e-0bca-4473-9368-37b6a1415b57" providerId="ADAL" clId="{9BCC6AAA-8F64-4153-AA42-94068F9E5CAD}" dt="2022-06-17T18:48:01.940" v="239" actId="1076"/>
          <ac:spMkLst>
            <pc:docMk/>
            <pc:sldMasterMk cId="0" sldId="2147483648"/>
            <ac:spMk id="2" creationId="{00000000-0000-0000-0000-000000000000}"/>
          </ac:spMkLst>
        </pc:spChg>
        <pc:cxnChg chg="mod">
          <ac:chgData name="Felipe da Costa Pereira" userId="9da7774e-0bca-4473-9368-37b6a1415b57" providerId="ADAL" clId="{9BCC6AAA-8F64-4153-AA42-94068F9E5CAD}" dt="2022-06-17T18:47:58.761" v="238" actId="1076"/>
          <ac:cxnSpMkLst>
            <pc:docMk/>
            <pc:sldMasterMk cId="0" sldId="2147483648"/>
            <ac:cxnSpMk id="7" creationId="{00000000-0000-0000-0000-000000000000}"/>
          </ac:cxnSpMkLst>
        </pc:cxnChg>
      </pc:sldMasterChg>
    </pc:docChg>
  </pc:docChgLst>
  <pc:docChgLst>
    <pc:chgData name="Pedro Henrique Cardoso Paulo" userId="S::pedro.cardosopaulo@petrobras.com.br::a2967595-4c36-4cb9-9d7a-25162316b230" providerId="AD" clId="Web-{05EC1CDB-6DB1-4ACA-8967-4C6ED92DAD54}"/>
    <pc:docChg chg="modSld">
      <pc:chgData name="Pedro Henrique Cardoso Paulo" userId="S::pedro.cardosopaulo@petrobras.com.br::a2967595-4c36-4cb9-9d7a-25162316b230" providerId="AD" clId="Web-{05EC1CDB-6DB1-4ACA-8967-4C6ED92DAD54}" dt="2022-12-02T11:32:01.913" v="3" actId="1076"/>
      <pc:docMkLst>
        <pc:docMk/>
      </pc:docMkLst>
      <pc:sldChg chg="addSp delSp modSp">
        <pc:chgData name="Pedro Henrique Cardoso Paulo" userId="S::pedro.cardosopaulo@petrobras.com.br::a2967595-4c36-4cb9-9d7a-25162316b230" providerId="AD" clId="Web-{05EC1CDB-6DB1-4ACA-8967-4C6ED92DAD54}" dt="2022-12-02T11:32:01.913" v="3" actId="1076"/>
        <pc:sldMkLst>
          <pc:docMk/>
          <pc:sldMk cId="1795216498" sldId="338"/>
        </pc:sldMkLst>
        <pc:picChg chg="del">
          <ac:chgData name="Pedro Henrique Cardoso Paulo" userId="S::pedro.cardosopaulo@petrobras.com.br::a2967595-4c36-4cb9-9d7a-25162316b230" providerId="AD" clId="Web-{05EC1CDB-6DB1-4ACA-8967-4C6ED92DAD54}" dt="2022-12-02T11:31:53.116" v="0"/>
          <ac:picMkLst>
            <pc:docMk/>
            <pc:sldMk cId="1795216498" sldId="338"/>
            <ac:picMk id="10" creationId="{0E4D7F86-B632-60D6-1CCC-8A07BC8FBB68}"/>
          </ac:picMkLst>
        </pc:picChg>
        <pc:picChg chg="add mod">
          <ac:chgData name="Pedro Henrique Cardoso Paulo" userId="S::pedro.cardosopaulo@petrobras.com.br::a2967595-4c36-4cb9-9d7a-25162316b230" providerId="AD" clId="Web-{05EC1CDB-6DB1-4ACA-8967-4C6ED92DAD54}" dt="2022-12-02T11:32:01.913" v="3" actId="1076"/>
          <ac:picMkLst>
            <pc:docMk/>
            <pc:sldMk cId="1795216498" sldId="338"/>
            <ac:picMk id="14" creationId="{B0507F6F-D079-FB82-047E-5E427E31C3F8}"/>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D85A3E-04C9-4466-AAEF-22BCBF32F610}"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pt-BR"/>
        </a:p>
      </dgm:t>
    </dgm:pt>
    <dgm:pt modelId="{A91C516D-3CC2-46F8-BE85-BA0F78997804}">
      <dgm:prSet phldrT="[Texto]"/>
      <dgm:spPr/>
      <dgm:t>
        <a:bodyPr/>
        <a:lstStyle/>
        <a:p>
          <a:r>
            <a:rPr lang="en-AU"/>
            <a:t>Apply</a:t>
          </a:r>
          <a:r>
            <a:rPr lang="pt-BR"/>
            <a:t> </a:t>
          </a:r>
          <a:r>
            <a:rPr lang="en-AU"/>
            <a:t>pre-processor</a:t>
          </a:r>
        </a:p>
      </dgm:t>
    </dgm:pt>
    <dgm:pt modelId="{8A09FA81-4054-456B-91B0-26E6CE47D118}" type="parTrans" cxnId="{D860E58E-A2C2-4221-962E-E73D54E7833C}">
      <dgm:prSet/>
      <dgm:spPr/>
      <dgm:t>
        <a:bodyPr/>
        <a:lstStyle/>
        <a:p>
          <a:endParaRPr lang="pt-BR"/>
        </a:p>
      </dgm:t>
    </dgm:pt>
    <dgm:pt modelId="{C4A3A918-B103-40E2-8AEE-93480D947640}" type="sibTrans" cxnId="{D860E58E-A2C2-4221-962E-E73D54E7833C}">
      <dgm:prSet/>
      <dgm:spPr/>
      <dgm:t>
        <a:bodyPr/>
        <a:lstStyle/>
        <a:p>
          <a:endParaRPr lang="pt-BR"/>
        </a:p>
      </dgm:t>
    </dgm:pt>
    <dgm:pt modelId="{B622EB59-5DF9-4971-BECE-7FDC5BE3EEF8}">
      <dgm:prSet phldrT="[Texto]" custT="1"/>
      <dgm:spPr/>
      <dgm:t>
        <a:bodyPr/>
        <a:lstStyle/>
        <a:p>
          <a:r>
            <a:rPr lang="en-AU" sz="1100" noProof="0"/>
            <a:t>Ex.: Normalizer from sklearn</a:t>
          </a:r>
        </a:p>
      </dgm:t>
    </dgm:pt>
    <dgm:pt modelId="{A8C68778-BE8E-4490-9F95-E3C11604D2EB}" type="parTrans" cxnId="{91EFEA81-DAB2-413D-83CC-E69C7B277EDB}">
      <dgm:prSet/>
      <dgm:spPr/>
      <dgm:t>
        <a:bodyPr/>
        <a:lstStyle/>
        <a:p>
          <a:endParaRPr lang="pt-BR"/>
        </a:p>
      </dgm:t>
    </dgm:pt>
    <dgm:pt modelId="{66676889-E5DA-40A0-BAD9-B9640D6B820C}" type="sibTrans" cxnId="{91EFEA81-DAB2-413D-83CC-E69C7B277EDB}">
      <dgm:prSet/>
      <dgm:spPr/>
      <dgm:t>
        <a:bodyPr/>
        <a:lstStyle/>
        <a:p>
          <a:endParaRPr lang="pt-BR"/>
        </a:p>
      </dgm:t>
    </dgm:pt>
    <dgm:pt modelId="{0DA8B01E-743F-41C6-B996-9C6A2C0CDB89}">
      <dgm:prSet phldrT="[Texto]"/>
      <dgm:spPr/>
      <dgm:t>
        <a:bodyPr/>
        <a:lstStyle/>
        <a:p>
          <a:r>
            <a:rPr lang="en-AU" noProof="0"/>
            <a:t>Create lag matrix</a:t>
          </a:r>
        </a:p>
      </dgm:t>
    </dgm:pt>
    <dgm:pt modelId="{FF3FEA5D-49C8-4AD3-ABF1-F69FB095E6C4}" type="parTrans" cxnId="{131C0359-E7F2-4F90-A237-B1B01B4C7141}">
      <dgm:prSet/>
      <dgm:spPr/>
      <dgm:t>
        <a:bodyPr/>
        <a:lstStyle/>
        <a:p>
          <a:endParaRPr lang="pt-BR"/>
        </a:p>
      </dgm:t>
    </dgm:pt>
    <dgm:pt modelId="{4C7D1D91-EB49-4312-BF41-C5BD2155442D}" type="sibTrans" cxnId="{131C0359-E7F2-4F90-A237-B1B01B4C7141}">
      <dgm:prSet/>
      <dgm:spPr/>
      <dgm:t>
        <a:bodyPr/>
        <a:lstStyle/>
        <a:p>
          <a:endParaRPr lang="pt-BR"/>
        </a:p>
      </dgm:t>
    </dgm:pt>
    <dgm:pt modelId="{55FB2D8E-5578-4717-B445-68A047BBE8E6}">
      <dgm:prSet phldrT="[Texto]" custT="1"/>
      <dgm:spPr/>
      <dgm:t>
        <a:bodyPr/>
        <a:lstStyle/>
        <a:p>
          <a:r>
            <a:rPr lang="en-AU" sz="1100" noProof="0"/>
            <a:t>Support for multiple inputs</a:t>
          </a:r>
        </a:p>
      </dgm:t>
    </dgm:pt>
    <dgm:pt modelId="{2FED5C46-919B-4420-B0F2-7806F2060503}" type="parTrans" cxnId="{86A0D86C-860E-46DC-9CCB-2A390424EFD6}">
      <dgm:prSet/>
      <dgm:spPr/>
      <dgm:t>
        <a:bodyPr/>
        <a:lstStyle/>
        <a:p>
          <a:endParaRPr lang="pt-BR"/>
        </a:p>
      </dgm:t>
    </dgm:pt>
    <dgm:pt modelId="{B53D02AF-3ED8-431F-904F-7C29D23E1A1A}" type="sibTrans" cxnId="{86A0D86C-860E-46DC-9CCB-2A390424EFD6}">
      <dgm:prSet/>
      <dgm:spPr/>
      <dgm:t>
        <a:bodyPr/>
        <a:lstStyle/>
        <a:p>
          <a:endParaRPr lang="pt-BR"/>
        </a:p>
      </dgm:t>
    </dgm:pt>
    <dgm:pt modelId="{72948929-1C8C-4376-8632-B564A3A6494D}">
      <dgm:prSet phldrT="[Texto]"/>
      <dgm:spPr/>
      <dgm:t>
        <a:bodyPr/>
        <a:lstStyle/>
        <a:p>
          <a:r>
            <a:rPr lang="en-AU" noProof="0"/>
            <a:t>Feature</a:t>
          </a:r>
          <a:r>
            <a:rPr lang="en-AU"/>
            <a:t> expansion</a:t>
          </a:r>
        </a:p>
      </dgm:t>
    </dgm:pt>
    <dgm:pt modelId="{F8B72089-D2BB-4F18-8415-D0DC22DB1D94}" type="parTrans" cxnId="{78BB8E89-EA01-472F-9205-A6B0C5864E2B}">
      <dgm:prSet/>
      <dgm:spPr/>
      <dgm:t>
        <a:bodyPr/>
        <a:lstStyle/>
        <a:p>
          <a:endParaRPr lang="pt-BR"/>
        </a:p>
      </dgm:t>
    </dgm:pt>
    <dgm:pt modelId="{B91152B7-A58B-41D2-9DAC-C21302C82CF1}" type="sibTrans" cxnId="{78BB8E89-EA01-472F-9205-A6B0C5864E2B}">
      <dgm:prSet/>
      <dgm:spPr/>
      <dgm:t>
        <a:bodyPr/>
        <a:lstStyle/>
        <a:p>
          <a:endParaRPr lang="pt-BR"/>
        </a:p>
      </dgm:t>
    </dgm:pt>
    <dgm:pt modelId="{571B636E-1DB8-460F-B60B-CF611A700AA0}">
      <dgm:prSet phldrT="[Texto]" custT="1"/>
      <dgm:spPr/>
      <dgm:t>
        <a:bodyPr/>
        <a:lstStyle/>
        <a:p>
          <a:r>
            <a:rPr lang="en-AU" sz="1100" noProof="0"/>
            <a:t>Ex.: PolynomialFeatures</a:t>
          </a:r>
        </a:p>
      </dgm:t>
    </dgm:pt>
    <dgm:pt modelId="{F3B407B6-C6A4-4576-A526-1BFF8867B2AE}" type="parTrans" cxnId="{30457173-CE8F-4048-9F99-9625B7A0401E}">
      <dgm:prSet/>
      <dgm:spPr/>
      <dgm:t>
        <a:bodyPr/>
        <a:lstStyle/>
        <a:p>
          <a:endParaRPr lang="pt-BR"/>
        </a:p>
      </dgm:t>
    </dgm:pt>
    <dgm:pt modelId="{4432F82C-088D-4E51-864D-5830958BF054}" type="sibTrans" cxnId="{30457173-CE8F-4048-9F99-9625B7A0401E}">
      <dgm:prSet/>
      <dgm:spPr/>
      <dgm:t>
        <a:bodyPr/>
        <a:lstStyle/>
        <a:p>
          <a:endParaRPr lang="pt-BR"/>
        </a:p>
      </dgm:t>
    </dgm:pt>
    <dgm:pt modelId="{CCAFE1D5-9B82-4AA6-9AD9-65210162C08B}">
      <dgm:prSet phldrT="[Texto]" custT="1"/>
      <dgm:spPr/>
      <dgm:t>
        <a:bodyPr/>
        <a:lstStyle/>
        <a:p>
          <a:r>
            <a:rPr lang="en-AU" sz="1100" noProof="0"/>
            <a:t>Support for multiple outputs</a:t>
          </a:r>
        </a:p>
      </dgm:t>
    </dgm:pt>
    <dgm:pt modelId="{B3E85A62-BDBF-4C5B-9B1F-AAE173B13FF5}" type="parTrans" cxnId="{02803768-1728-4D85-A053-3FAC02797A3B}">
      <dgm:prSet/>
      <dgm:spPr/>
      <dgm:t>
        <a:bodyPr/>
        <a:lstStyle/>
        <a:p>
          <a:endParaRPr lang="pt-BR"/>
        </a:p>
      </dgm:t>
    </dgm:pt>
    <dgm:pt modelId="{6D1191E6-2D67-4713-9206-4D80DDC7C604}" type="sibTrans" cxnId="{02803768-1728-4D85-A053-3FAC02797A3B}">
      <dgm:prSet/>
      <dgm:spPr/>
      <dgm:t>
        <a:bodyPr/>
        <a:lstStyle/>
        <a:p>
          <a:endParaRPr lang="pt-BR"/>
        </a:p>
      </dgm:t>
    </dgm:pt>
    <dgm:pt modelId="{55056515-124B-43F5-A6AE-FAD9793074D3}">
      <dgm:prSet phldrT="[Texto]"/>
      <dgm:spPr/>
      <dgm:t>
        <a:bodyPr/>
        <a:lstStyle/>
        <a:p>
          <a:r>
            <a:rPr lang="en-AU" noProof="0"/>
            <a:t>Regression</a:t>
          </a:r>
        </a:p>
      </dgm:t>
    </dgm:pt>
    <dgm:pt modelId="{61BBC307-9704-48B7-B12B-DDD74D6A0D4A}" type="parTrans" cxnId="{AD58D594-0174-4473-8A43-B70F265A4280}">
      <dgm:prSet/>
      <dgm:spPr/>
      <dgm:t>
        <a:bodyPr/>
        <a:lstStyle/>
        <a:p>
          <a:endParaRPr lang="pt-BR"/>
        </a:p>
      </dgm:t>
    </dgm:pt>
    <dgm:pt modelId="{39A7E431-C784-49AF-95DC-26BFB496D2BC}" type="sibTrans" cxnId="{AD58D594-0174-4473-8A43-B70F265A4280}">
      <dgm:prSet/>
      <dgm:spPr/>
      <dgm:t>
        <a:bodyPr/>
        <a:lstStyle/>
        <a:p>
          <a:endParaRPr lang="pt-BR"/>
        </a:p>
      </dgm:t>
    </dgm:pt>
    <dgm:pt modelId="{30C89EED-636C-4EBD-874D-B635AF699FD6}">
      <dgm:prSet phldrT="[Texto]" custT="1"/>
      <dgm:spPr/>
      <dgm:t>
        <a:bodyPr/>
        <a:lstStyle/>
        <a:p>
          <a:r>
            <a:rPr lang="en-AU" sz="1100" noProof="0"/>
            <a:t>Sklearn-compatible regressors</a:t>
          </a:r>
        </a:p>
      </dgm:t>
    </dgm:pt>
    <dgm:pt modelId="{69FF0B09-F9D4-4977-ACDF-C63B09D745B2}" type="parTrans" cxnId="{C80DCB41-1DD9-46D1-A36A-BED4A82DB915}">
      <dgm:prSet/>
      <dgm:spPr/>
      <dgm:t>
        <a:bodyPr/>
        <a:lstStyle/>
        <a:p>
          <a:endParaRPr lang="pt-BR"/>
        </a:p>
      </dgm:t>
    </dgm:pt>
    <dgm:pt modelId="{B01695E8-138B-45D5-8D48-ADAAA965910F}" type="sibTrans" cxnId="{C80DCB41-1DD9-46D1-A36A-BED4A82DB915}">
      <dgm:prSet/>
      <dgm:spPr/>
      <dgm:t>
        <a:bodyPr/>
        <a:lstStyle/>
        <a:p>
          <a:endParaRPr lang="pt-BR"/>
        </a:p>
      </dgm:t>
    </dgm:pt>
    <dgm:pt modelId="{76148FB7-6840-488F-AE42-96DEEBD8A35D}">
      <dgm:prSet phldrT="[Texto]" custT="1"/>
      <dgm:spPr/>
      <dgm:t>
        <a:bodyPr/>
        <a:lstStyle/>
        <a:p>
          <a:r>
            <a:rPr lang="en-AU" sz="1100" noProof="0"/>
            <a:t>RandomizedSearchCV</a:t>
          </a:r>
        </a:p>
      </dgm:t>
    </dgm:pt>
    <dgm:pt modelId="{4C295E58-44D1-4EB7-8279-536ED1744AC3}" type="parTrans" cxnId="{66384A43-DE7A-40D1-AB07-50C62C05D31B}">
      <dgm:prSet/>
      <dgm:spPr/>
      <dgm:t>
        <a:bodyPr/>
        <a:lstStyle/>
        <a:p>
          <a:endParaRPr lang="pt-BR"/>
        </a:p>
      </dgm:t>
    </dgm:pt>
    <dgm:pt modelId="{249C201C-9398-4A48-B9ED-AD65658B1F39}" type="sibTrans" cxnId="{66384A43-DE7A-40D1-AB07-50C62C05D31B}">
      <dgm:prSet/>
      <dgm:spPr/>
      <dgm:t>
        <a:bodyPr/>
        <a:lstStyle/>
        <a:p>
          <a:endParaRPr lang="pt-BR"/>
        </a:p>
      </dgm:t>
    </dgm:pt>
    <dgm:pt modelId="{2E449CC0-6C6C-4680-B882-5F976F3C2792}">
      <dgm:prSet phldrT="[Texto]"/>
      <dgm:spPr/>
      <dgm:t>
        <a:bodyPr/>
        <a:lstStyle/>
        <a:p>
          <a:r>
            <a:rPr lang="en-AU" noProof="0"/>
            <a:t>Prediction</a:t>
          </a:r>
        </a:p>
        <a:p>
          <a:r>
            <a:rPr lang="en-AU" noProof="0"/>
            <a:t>Validation</a:t>
          </a:r>
        </a:p>
      </dgm:t>
    </dgm:pt>
    <dgm:pt modelId="{4ABBF8C8-C385-4553-ACFD-67D107B7A61D}" type="parTrans" cxnId="{7BFD2680-2307-46C6-80DC-161C324007DE}">
      <dgm:prSet/>
      <dgm:spPr/>
      <dgm:t>
        <a:bodyPr/>
        <a:lstStyle/>
        <a:p>
          <a:endParaRPr lang="pt-BR"/>
        </a:p>
      </dgm:t>
    </dgm:pt>
    <dgm:pt modelId="{0D15151E-B5D4-46EE-8AC8-57DA340E6FBE}" type="sibTrans" cxnId="{7BFD2680-2307-46C6-80DC-161C324007DE}">
      <dgm:prSet/>
      <dgm:spPr/>
      <dgm:t>
        <a:bodyPr/>
        <a:lstStyle/>
        <a:p>
          <a:endParaRPr lang="pt-BR"/>
        </a:p>
      </dgm:t>
    </dgm:pt>
    <dgm:pt modelId="{A1351A0A-302C-479D-8EC8-78CE149D1DE0}">
      <dgm:prSet phldrT="[Texto]" custT="1"/>
      <dgm:spPr/>
      <dgm:t>
        <a:bodyPr/>
        <a:lstStyle/>
        <a:p>
          <a:r>
            <a:rPr lang="en-AU" sz="1100" noProof="0"/>
            <a:t>OSA</a:t>
          </a:r>
        </a:p>
      </dgm:t>
    </dgm:pt>
    <dgm:pt modelId="{567BD0A0-E052-4215-93BB-46CF9FC22AA4}" type="parTrans" cxnId="{3579C049-A83F-4ED9-BA50-2DD50979A3FF}">
      <dgm:prSet/>
      <dgm:spPr/>
      <dgm:t>
        <a:bodyPr/>
        <a:lstStyle/>
        <a:p>
          <a:endParaRPr lang="pt-BR"/>
        </a:p>
      </dgm:t>
    </dgm:pt>
    <dgm:pt modelId="{A15B8994-D744-4EBF-BA2F-AF4628660B4F}" type="sibTrans" cxnId="{3579C049-A83F-4ED9-BA50-2DD50979A3FF}">
      <dgm:prSet/>
      <dgm:spPr/>
      <dgm:t>
        <a:bodyPr/>
        <a:lstStyle/>
        <a:p>
          <a:endParaRPr lang="pt-BR"/>
        </a:p>
      </dgm:t>
    </dgm:pt>
    <dgm:pt modelId="{C2C1248C-1B34-4056-8108-7B74C7D6CCD1}">
      <dgm:prSet phldrT="[Texto]" custT="1"/>
      <dgm:spPr/>
      <dgm:t>
        <a:bodyPr/>
        <a:lstStyle/>
        <a:p>
          <a:r>
            <a:rPr lang="en-AU" sz="1100" noProof="0"/>
            <a:t>FS</a:t>
          </a:r>
        </a:p>
      </dgm:t>
    </dgm:pt>
    <dgm:pt modelId="{91B4991D-0791-4714-8885-E7AB05EE81F2}" type="parTrans" cxnId="{6935CCB6-FBF0-4DF8-BB82-D96F786D0DE6}">
      <dgm:prSet/>
      <dgm:spPr/>
      <dgm:t>
        <a:bodyPr/>
        <a:lstStyle/>
        <a:p>
          <a:endParaRPr lang="pt-BR"/>
        </a:p>
      </dgm:t>
    </dgm:pt>
    <dgm:pt modelId="{907E2EB5-5416-483F-85F3-FC2581EC4E62}" type="sibTrans" cxnId="{6935CCB6-FBF0-4DF8-BB82-D96F786D0DE6}">
      <dgm:prSet/>
      <dgm:spPr/>
      <dgm:t>
        <a:bodyPr/>
        <a:lstStyle/>
        <a:p>
          <a:endParaRPr lang="pt-BR"/>
        </a:p>
      </dgm:t>
    </dgm:pt>
    <dgm:pt modelId="{4D75EB04-42B0-4FB3-AA60-9E43775DF1E7}">
      <dgm:prSet phldrT="[Texto]" custT="1"/>
      <dgm:spPr/>
      <dgm:t>
        <a:bodyPr/>
        <a:lstStyle/>
        <a:p>
          <a:r>
            <a:rPr lang="en-AU" sz="1100" noProof="0"/>
            <a:t>nSA</a:t>
          </a:r>
        </a:p>
      </dgm:t>
    </dgm:pt>
    <dgm:pt modelId="{45966032-6A4F-4FCB-82D4-CE62CDC63347}" type="parTrans" cxnId="{2E7ACACE-7FFB-4619-94FE-270194CD26F8}">
      <dgm:prSet/>
      <dgm:spPr/>
      <dgm:t>
        <a:bodyPr/>
        <a:lstStyle/>
        <a:p>
          <a:endParaRPr lang="pt-BR"/>
        </a:p>
      </dgm:t>
    </dgm:pt>
    <dgm:pt modelId="{DCED2645-7728-4D80-A22D-F4F03933E8C7}" type="sibTrans" cxnId="{2E7ACACE-7FFB-4619-94FE-270194CD26F8}">
      <dgm:prSet/>
      <dgm:spPr/>
      <dgm:t>
        <a:bodyPr/>
        <a:lstStyle/>
        <a:p>
          <a:endParaRPr lang="pt-BR"/>
        </a:p>
      </dgm:t>
    </dgm:pt>
    <dgm:pt modelId="{76AFA0E5-1E73-4093-ACB4-04C3B0CA2BAD}">
      <dgm:prSet phldrT="[Texto]" custT="1"/>
      <dgm:spPr/>
      <dgm:t>
        <a:bodyPr/>
        <a:lstStyle/>
        <a:p>
          <a:r>
            <a:rPr lang="en-AU" sz="1100" noProof="0"/>
            <a:t>Correlation Tests</a:t>
          </a:r>
        </a:p>
      </dgm:t>
    </dgm:pt>
    <dgm:pt modelId="{C1A046FD-1DE4-4908-9B86-621E73E0CE61}" type="parTrans" cxnId="{58838607-0851-4853-B571-7A4734E839F8}">
      <dgm:prSet/>
      <dgm:spPr/>
      <dgm:t>
        <a:bodyPr/>
        <a:lstStyle/>
        <a:p>
          <a:endParaRPr lang="pt-BR"/>
        </a:p>
      </dgm:t>
    </dgm:pt>
    <dgm:pt modelId="{5E549FE8-A3A3-4EC5-A84D-027A799D1316}" type="sibTrans" cxnId="{58838607-0851-4853-B571-7A4734E839F8}">
      <dgm:prSet/>
      <dgm:spPr/>
      <dgm:t>
        <a:bodyPr/>
        <a:lstStyle/>
        <a:p>
          <a:endParaRPr lang="pt-BR"/>
        </a:p>
      </dgm:t>
    </dgm:pt>
    <dgm:pt modelId="{238F2395-BFF1-4253-9F94-D1199F584417}" type="pres">
      <dgm:prSet presAssocID="{79D85A3E-04C9-4466-AAEF-22BCBF32F610}" presName="rootnode" presStyleCnt="0">
        <dgm:presLayoutVars>
          <dgm:chMax/>
          <dgm:chPref/>
          <dgm:dir/>
          <dgm:animLvl val="lvl"/>
        </dgm:presLayoutVars>
      </dgm:prSet>
      <dgm:spPr/>
    </dgm:pt>
    <dgm:pt modelId="{A5769075-A08A-4F9A-9C30-9599BFDDCA54}" type="pres">
      <dgm:prSet presAssocID="{A91C516D-3CC2-46F8-BE85-BA0F78997804}" presName="composite" presStyleCnt="0"/>
      <dgm:spPr/>
    </dgm:pt>
    <dgm:pt modelId="{B6E8403A-7037-4A72-AC56-1FC43DD2EAEB}" type="pres">
      <dgm:prSet presAssocID="{A91C516D-3CC2-46F8-BE85-BA0F78997804}" presName="bentUpArrow1" presStyleLbl="alignImgPlace1" presStyleIdx="0" presStyleCnt="4"/>
      <dgm:spPr/>
    </dgm:pt>
    <dgm:pt modelId="{3383ABEE-68CF-47AE-AAD7-49938B81B67D}" type="pres">
      <dgm:prSet presAssocID="{A91C516D-3CC2-46F8-BE85-BA0F78997804}" presName="ParentText" presStyleLbl="node1" presStyleIdx="0" presStyleCnt="5">
        <dgm:presLayoutVars>
          <dgm:chMax val="1"/>
          <dgm:chPref val="1"/>
          <dgm:bulletEnabled val="1"/>
        </dgm:presLayoutVars>
      </dgm:prSet>
      <dgm:spPr/>
    </dgm:pt>
    <dgm:pt modelId="{DB08EA58-3B0A-428F-89F5-4768F7ADC9D6}" type="pres">
      <dgm:prSet presAssocID="{A91C516D-3CC2-46F8-BE85-BA0F78997804}" presName="ChildText" presStyleLbl="revTx" presStyleIdx="0" presStyleCnt="5">
        <dgm:presLayoutVars>
          <dgm:chMax val="0"/>
          <dgm:chPref val="0"/>
          <dgm:bulletEnabled val="1"/>
        </dgm:presLayoutVars>
      </dgm:prSet>
      <dgm:spPr/>
    </dgm:pt>
    <dgm:pt modelId="{CEDF59FE-D0B2-43EB-951C-302A2044425E}" type="pres">
      <dgm:prSet presAssocID="{C4A3A918-B103-40E2-8AEE-93480D947640}" presName="sibTrans" presStyleCnt="0"/>
      <dgm:spPr/>
    </dgm:pt>
    <dgm:pt modelId="{DFFF38DD-425C-4F5B-A539-FA22B2D36D9C}" type="pres">
      <dgm:prSet presAssocID="{0DA8B01E-743F-41C6-B996-9C6A2C0CDB89}" presName="composite" presStyleCnt="0"/>
      <dgm:spPr/>
    </dgm:pt>
    <dgm:pt modelId="{37E6BDE6-7206-4E5B-94DE-4A980E0116A3}" type="pres">
      <dgm:prSet presAssocID="{0DA8B01E-743F-41C6-B996-9C6A2C0CDB89}" presName="bentUpArrow1" presStyleLbl="alignImgPlace1" presStyleIdx="1" presStyleCnt="4"/>
      <dgm:spPr/>
    </dgm:pt>
    <dgm:pt modelId="{2B214DA8-226F-4A3D-8E81-405F9074DEA9}" type="pres">
      <dgm:prSet presAssocID="{0DA8B01E-743F-41C6-B996-9C6A2C0CDB89}" presName="ParentText" presStyleLbl="node1" presStyleIdx="1" presStyleCnt="5">
        <dgm:presLayoutVars>
          <dgm:chMax val="1"/>
          <dgm:chPref val="1"/>
          <dgm:bulletEnabled val="1"/>
        </dgm:presLayoutVars>
      </dgm:prSet>
      <dgm:spPr/>
    </dgm:pt>
    <dgm:pt modelId="{74BECBDE-82B4-4301-9082-CA92EDA858A4}" type="pres">
      <dgm:prSet presAssocID="{0DA8B01E-743F-41C6-B996-9C6A2C0CDB89}" presName="ChildText" presStyleLbl="revTx" presStyleIdx="1" presStyleCnt="5">
        <dgm:presLayoutVars>
          <dgm:chMax val="0"/>
          <dgm:chPref val="0"/>
          <dgm:bulletEnabled val="1"/>
        </dgm:presLayoutVars>
      </dgm:prSet>
      <dgm:spPr/>
    </dgm:pt>
    <dgm:pt modelId="{554E6D59-65D1-4EF6-8158-01FBDAD5BF87}" type="pres">
      <dgm:prSet presAssocID="{4C7D1D91-EB49-4312-BF41-C5BD2155442D}" presName="sibTrans" presStyleCnt="0"/>
      <dgm:spPr/>
    </dgm:pt>
    <dgm:pt modelId="{9F272456-A78C-48C0-A0A8-83319E8363E9}" type="pres">
      <dgm:prSet presAssocID="{72948929-1C8C-4376-8632-B564A3A6494D}" presName="composite" presStyleCnt="0"/>
      <dgm:spPr/>
    </dgm:pt>
    <dgm:pt modelId="{7C075D11-DB31-4393-A98F-F1069F85C65F}" type="pres">
      <dgm:prSet presAssocID="{72948929-1C8C-4376-8632-B564A3A6494D}" presName="bentUpArrow1" presStyleLbl="alignImgPlace1" presStyleIdx="2" presStyleCnt="4"/>
      <dgm:spPr/>
    </dgm:pt>
    <dgm:pt modelId="{435D7C59-08D6-4092-90EF-1F3453B3161E}" type="pres">
      <dgm:prSet presAssocID="{72948929-1C8C-4376-8632-B564A3A6494D}" presName="ParentText" presStyleLbl="node1" presStyleIdx="2" presStyleCnt="5" custLinFactNeighborX="-751" custLinFactNeighborY="-7324">
        <dgm:presLayoutVars>
          <dgm:chMax val="1"/>
          <dgm:chPref val="1"/>
          <dgm:bulletEnabled val="1"/>
        </dgm:presLayoutVars>
      </dgm:prSet>
      <dgm:spPr/>
    </dgm:pt>
    <dgm:pt modelId="{4EC9086E-D407-44B8-92E6-473F31CEF2E1}" type="pres">
      <dgm:prSet presAssocID="{72948929-1C8C-4376-8632-B564A3A6494D}" presName="ChildText" presStyleLbl="revTx" presStyleIdx="2" presStyleCnt="5" custScaleX="182207" custLinFactNeighborX="39758">
        <dgm:presLayoutVars>
          <dgm:chMax val="0"/>
          <dgm:chPref val="0"/>
          <dgm:bulletEnabled val="1"/>
        </dgm:presLayoutVars>
      </dgm:prSet>
      <dgm:spPr/>
    </dgm:pt>
    <dgm:pt modelId="{4B0CE1B5-0A7E-425B-B529-CD9B6D88DFD4}" type="pres">
      <dgm:prSet presAssocID="{B91152B7-A58B-41D2-9DAC-C21302C82CF1}" presName="sibTrans" presStyleCnt="0"/>
      <dgm:spPr/>
    </dgm:pt>
    <dgm:pt modelId="{DE882AA2-6B76-4955-9DE1-1897BFA3E9ED}" type="pres">
      <dgm:prSet presAssocID="{55056515-124B-43F5-A6AE-FAD9793074D3}" presName="composite" presStyleCnt="0"/>
      <dgm:spPr/>
    </dgm:pt>
    <dgm:pt modelId="{5B7A4F3E-4E2F-4410-891A-96AF9B1157EB}" type="pres">
      <dgm:prSet presAssocID="{55056515-124B-43F5-A6AE-FAD9793074D3}" presName="bentUpArrow1" presStyleLbl="alignImgPlace1" presStyleIdx="3" presStyleCnt="4"/>
      <dgm:spPr/>
    </dgm:pt>
    <dgm:pt modelId="{9EC9FD85-EDEA-42DE-8C84-3C439FF0E5ED}" type="pres">
      <dgm:prSet presAssocID="{55056515-124B-43F5-A6AE-FAD9793074D3}" presName="ParentText" presStyleLbl="node1" presStyleIdx="3" presStyleCnt="5">
        <dgm:presLayoutVars>
          <dgm:chMax val="1"/>
          <dgm:chPref val="1"/>
          <dgm:bulletEnabled val="1"/>
        </dgm:presLayoutVars>
      </dgm:prSet>
      <dgm:spPr/>
    </dgm:pt>
    <dgm:pt modelId="{C353E37F-9EC1-4FA1-AF5A-8C66D7680FDD}" type="pres">
      <dgm:prSet presAssocID="{55056515-124B-43F5-A6AE-FAD9793074D3}" presName="ChildText" presStyleLbl="revTx" presStyleIdx="3" presStyleCnt="5">
        <dgm:presLayoutVars>
          <dgm:chMax val="0"/>
          <dgm:chPref val="0"/>
          <dgm:bulletEnabled val="1"/>
        </dgm:presLayoutVars>
      </dgm:prSet>
      <dgm:spPr/>
    </dgm:pt>
    <dgm:pt modelId="{499493D8-118C-4ED3-9FC2-CB37FE0A4030}" type="pres">
      <dgm:prSet presAssocID="{39A7E431-C784-49AF-95DC-26BFB496D2BC}" presName="sibTrans" presStyleCnt="0"/>
      <dgm:spPr/>
    </dgm:pt>
    <dgm:pt modelId="{A39D7D2D-797D-40E8-BF2D-6AF92890DFC4}" type="pres">
      <dgm:prSet presAssocID="{2E449CC0-6C6C-4680-B882-5F976F3C2792}" presName="composite" presStyleCnt="0"/>
      <dgm:spPr/>
    </dgm:pt>
    <dgm:pt modelId="{AA6F283C-4766-4157-8310-F4611523C509}" type="pres">
      <dgm:prSet presAssocID="{2E449CC0-6C6C-4680-B882-5F976F3C2792}" presName="ParentText" presStyleLbl="node1" presStyleIdx="4" presStyleCnt="5">
        <dgm:presLayoutVars>
          <dgm:chMax val="1"/>
          <dgm:chPref val="1"/>
          <dgm:bulletEnabled val="1"/>
        </dgm:presLayoutVars>
      </dgm:prSet>
      <dgm:spPr/>
    </dgm:pt>
    <dgm:pt modelId="{4D040C43-18F6-401A-A931-7FBC36657498}" type="pres">
      <dgm:prSet presAssocID="{2E449CC0-6C6C-4680-B882-5F976F3C2792}" presName="FinalChildText" presStyleLbl="revTx" presStyleIdx="4" presStyleCnt="5" custScaleX="178863" custLinFactNeighborX="47424" custLinFactNeighborY="4355">
        <dgm:presLayoutVars>
          <dgm:chMax val="0"/>
          <dgm:chPref val="0"/>
          <dgm:bulletEnabled val="1"/>
        </dgm:presLayoutVars>
      </dgm:prSet>
      <dgm:spPr/>
    </dgm:pt>
  </dgm:ptLst>
  <dgm:cxnLst>
    <dgm:cxn modelId="{58838607-0851-4853-B571-7A4734E839F8}" srcId="{2E449CC0-6C6C-4680-B882-5F976F3C2792}" destId="{76AFA0E5-1E73-4093-ACB4-04C3B0CA2BAD}" srcOrd="3" destOrd="0" parTransId="{C1A046FD-1DE4-4908-9B86-621E73E0CE61}" sibTransId="{5E549FE8-A3A3-4EC5-A84D-027A799D1316}"/>
    <dgm:cxn modelId="{6B6A2D12-B07F-4C25-84CE-E7F596F7C689}" type="presOf" srcId="{0DA8B01E-743F-41C6-B996-9C6A2C0CDB89}" destId="{2B214DA8-226F-4A3D-8E81-405F9074DEA9}" srcOrd="0" destOrd="0" presId="urn:microsoft.com/office/officeart/2005/8/layout/StepDownProcess"/>
    <dgm:cxn modelId="{38358618-0560-4514-8C20-BF05606AF756}" type="presOf" srcId="{79D85A3E-04C9-4466-AAEF-22BCBF32F610}" destId="{238F2395-BFF1-4253-9F94-D1199F584417}" srcOrd="0" destOrd="0" presId="urn:microsoft.com/office/officeart/2005/8/layout/StepDownProcess"/>
    <dgm:cxn modelId="{087A602D-F654-4958-B8E4-07B19F4B4F73}" type="presOf" srcId="{76AFA0E5-1E73-4093-ACB4-04C3B0CA2BAD}" destId="{4D040C43-18F6-401A-A931-7FBC36657498}" srcOrd="0" destOrd="3" presId="urn:microsoft.com/office/officeart/2005/8/layout/StepDownProcess"/>
    <dgm:cxn modelId="{C80DCB41-1DD9-46D1-A36A-BED4A82DB915}" srcId="{55056515-124B-43F5-A6AE-FAD9793074D3}" destId="{30C89EED-636C-4EBD-874D-B635AF699FD6}" srcOrd="0" destOrd="0" parTransId="{69FF0B09-F9D4-4977-ACDF-C63B09D745B2}" sibTransId="{B01695E8-138B-45D5-8D48-ADAAA965910F}"/>
    <dgm:cxn modelId="{6AE73462-1EE0-4003-8B04-B496227DD3C5}" type="presOf" srcId="{C2C1248C-1B34-4056-8108-7B74C7D6CCD1}" destId="{4D040C43-18F6-401A-A931-7FBC36657498}" srcOrd="0" destOrd="2" presId="urn:microsoft.com/office/officeart/2005/8/layout/StepDownProcess"/>
    <dgm:cxn modelId="{66384A43-DE7A-40D1-AB07-50C62C05D31B}" srcId="{55056515-124B-43F5-A6AE-FAD9793074D3}" destId="{76148FB7-6840-488F-AE42-96DEEBD8A35D}" srcOrd="1" destOrd="0" parTransId="{4C295E58-44D1-4EB7-8279-536ED1744AC3}" sibTransId="{249C201C-9398-4A48-B9ED-AD65658B1F39}"/>
    <dgm:cxn modelId="{02803768-1728-4D85-A053-3FAC02797A3B}" srcId="{0DA8B01E-743F-41C6-B996-9C6A2C0CDB89}" destId="{CCAFE1D5-9B82-4AA6-9AD9-65210162C08B}" srcOrd="1" destOrd="0" parTransId="{B3E85A62-BDBF-4C5B-9B1F-AAE173B13FF5}" sibTransId="{6D1191E6-2D67-4713-9206-4D80DDC7C604}"/>
    <dgm:cxn modelId="{3579C049-A83F-4ED9-BA50-2DD50979A3FF}" srcId="{2E449CC0-6C6C-4680-B882-5F976F3C2792}" destId="{A1351A0A-302C-479D-8EC8-78CE149D1DE0}" srcOrd="0" destOrd="0" parTransId="{567BD0A0-E052-4215-93BB-46CF9FC22AA4}" sibTransId="{A15B8994-D744-4EBF-BA2F-AF4628660B4F}"/>
    <dgm:cxn modelId="{DE4FF769-D864-4281-8725-723076947A0F}" type="presOf" srcId="{B622EB59-5DF9-4971-BECE-7FDC5BE3EEF8}" destId="{DB08EA58-3B0A-428F-89F5-4768F7ADC9D6}" srcOrd="0" destOrd="0" presId="urn:microsoft.com/office/officeart/2005/8/layout/StepDownProcess"/>
    <dgm:cxn modelId="{86A0D86C-860E-46DC-9CCB-2A390424EFD6}" srcId="{0DA8B01E-743F-41C6-B996-9C6A2C0CDB89}" destId="{55FB2D8E-5578-4717-B445-68A047BBE8E6}" srcOrd="0" destOrd="0" parTransId="{2FED5C46-919B-4420-B0F2-7806F2060503}" sibTransId="{B53D02AF-3ED8-431F-904F-7C29D23E1A1A}"/>
    <dgm:cxn modelId="{DEE91151-969A-4C91-B795-1DE16806E5D4}" type="presOf" srcId="{571B636E-1DB8-460F-B60B-CF611A700AA0}" destId="{4EC9086E-D407-44B8-92E6-473F31CEF2E1}" srcOrd="0" destOrd="0" presId="urn:microsoft.com/office/officeart/2005/8/layout/StepDownProcess"/>
    <dgm:cxn modelId="{30457173-CE8F-4048-9F99-9625B7A0401E}" srcId="{72948929-1C8C-4376-8632-B564A3A6494D}" destId="{571B636E-1DB8-460F-B60B-CF611A700AA0}" srcOrd="0" destOrd="0" parTransId="{F3B407B6-C6A4-4576-A526-1BFF8867B2AE}" sibTransId="{4432F82C-088D-4E51-864D-5830958BF054}"/>
    <dgm:cxn modelId="{80E5EA56-0D38-49D8-8B80-4F8EF19B2314}" type="presOf" srcId="{A1351A0A-302C-479D-8EC8-78CE149D1DE0}" destId="{4D040C43-18F6-401A-A931-7FBC36657498}" srcOrd="0" destOrd="0" presId="urn:microsoft.com/office/officeart/2005/8/layout/StepDownProcess"/>
    <dgm:cxn modelId="{131C0359-E7F2-4F90-A237-B1B01B4C7141}" srcId="{79D85A3E-04C9-4466-AAEF-22BCBF32F610}" destId="{0DA8B01E-743F-41C6-B996-9C6A2C0CDB89}" srcOrd="1" destOrd="0" parTransId="{FF3FEA5D-49C8-4AD3-ABF1-F69FB095E6C4}" sibTransId="{4C7D1D91-EB49-4312-BF41-C5BD2155442D}"/>
    <dgm:cxn modelId="{7BFD2680-2307-46C6-80DC-161C324007DE}" srcId="{79D85A3E-04C9-4466-AAEF-22BCBF32F610}" destId="{2E449CC0-6C6C-4680-B882-5F976F3C2792}" srcOrd="4" destOrd="0" parTransId="{4ABBF8C8-C385-4553-ACFD-67D107B7A61D}" sibTransId="{0D15151E-B5D4-46EE-8AC8-57DA340E6FBE}"/>
    <dgm:cxn modelId="{51CAE180-C0C9-459D-A9A9-06B9132085F0}" type="presOf" srcId="{30C89EED-636C-4EBD-874D-B635AF699FD6}" destId="{C353E37F-9EC1-4FA1-AF5A-8C66D7680FDD}" srcOrd="0" destOrd="0" presId="urn:microsoft.com/office/officeart/2005/8/layout/StepDownProcess"/>
    <dgm:cxn modelId="{91EFEA81-DAB2-413D-83CC-E69C7B277EDB}" srcId="{A91C516D-3CC2-46F8-BE85-BA0F78997804}" destId="{B622EB59-5DF9-4971-BECE-7FDC5BE3EEF8}" srcOrd="0" destOrd="0" parTransId="{A8C68778-BE8E-4490-9F95-E3C11604D2EB}" sibTransId="{66676889-E5DA-40A0-BAD9-B9640D6B820C}"/>
    <dgm:cxn modelId="{DAB57783-FEA0-4D19-B1A2-95F59C13C87A}" type="presOf" srcId="{CCAFE1D5-9B82-4AA6-9AD9-65210162C08B}" destId="{74BECBDE-82B4-4301-9082-CA92EDA858A4}" srcOrd="0" destOrd="1" presId="urn:microsoft.com/office/officeart/2005/8/layout/StepDownProcess"/>
    <dgm:cxn modelId="{78BB8E89-EA01-472F-9205-A6B0C5864E2B}" srcId="{79D85A3E-04C9-4466-AAEF-22BCBF32F610}" destId="{72948929-1C8C-4376-8632-B564A3A6494D}" srcOrd="2" destOrd="0" parTransId="{F8B72089-D2BB-4F18-8415-D0DC22DB1D94}" sibTransId="{B91152B7-A58B-41D2-9DAC-C21302C82CF1}"/>
    <dgm:cxn modelId="{D860E58E-A2C2-4221-962E-E73D54E7833C}" srcId="{79D85A3E-04C9-4466-AAEF-22BCBF32F610}" destId="{A91C516D-3CC2-46F8-BE85-BA0F78997804}" srcOrd="0" destOrd="0" parTransId="{8A09FA81-4054-456B-91B0-26E6CE47D118}" sibTransId="{C4A3A918-B103-40E2-8AEE-93480D947640}"/>
    <dgm:cxn modelId="{AD58D594-0174-4473-8A43-B70F265A4280}" srcId="{79D85A3E-04C9-4466-AAEF-22BCBF32F610}" destId="{55056515-124B-43F5-A6AE-FAD9793074D3}" srcOrd="3" destOrd="0" parTransId="{61BBC307-9704-48B7-B12B-DDD74D6A0D4A}" sibTransId="{39A7E431-C784-49AF-95DC-26BFB496D2BC}"/>
    <dgm:cxn modelId="{3B69CEA0-8E1D-4B2C-A2D6-07395BB52DA2}" type="presOf" srcId="{55056515-124B-43F5-A6AE-FAD9793074D3}" destId="{9EC9FD85-EDEA-42DE-8C84-3C439FF0E5ED}" srcOrd="0" destOrd="0" presId="urn:microsoft.com/office/officeart/2005/8/layout/StepDownProcess"/>
    <dgm:cxn modelId="{77EA03AF-F1F8-45B9-B397-6D3D62D9C02F}" type="presOf" srcId="{55FB2D8E-5578-4717-B445-68A047BBE8E6}" destId="{74BECBDE-82B4-4301-9082-CA92EDA858A4}" srcOrd="0" destOrd="0" presId="urn:microsoft.com/office/officeart/2005/8/layout/StepDownProcess"/>
    <dgm:cxn modelId="{6935CCB6-FBF0-4DF8-BB82-D96F786D0DE6}" srcId="{2E449CC0-6C6C-4680-B882-5F976F3C2792}" destId="{C2C1248C-1B34-4056-8108-7B74C7D6CCD1}" srcOrd="2" destOrd="0" parTransId="{91B4991D-0791-4714-8885-E7AB05EE81F2}" sibTransId="{907E2EB5-5416-483F-85F3-FC2581EC4E62}"/>
    <dgm:cxn modelId="{614651BB-E840-4D59-BF15-E5A51D478BEA}" type="presOf" srcId="{4D75EB04-42B0-4FB3-AA60-9E43775DF1E7}" destId="{4D040C43-18F6-401A-A931-7FBC36657498}" srcOrd="0" destOrd="1" presId="urn:microsoft.com/office/officeart/2005/8/layout/StepDownProcess"/>
    <dgm:cxn modelId="{DB2851C9-CD24-4D19-BD3B-33A1077D47DB}" type="presOf" srcId="{76148FB7-6840-488F-AE42-96DEEBD8A35D}" destId="{C353E37F-9EC1-4FA1-AF5A-8C66D7680FDD}" srcOrd="0" destOrd="1" presId="urn:microsoft.com/office/officeart/2005/8/layout/StepDownProcess"/>
    <dgm:cxn modelId="{AC080CCE-6DAE-401F-80FF-483A2A6845A0}" type="presOf" srcId="{72948929-1C8C-4376-8632-B564A3A6494D}" destId="{435D7C59-08D6-4092-90EF-1F3453B3161E}" srcOrd="0" destOrd="0" presId="urn:microsoft.com/office/officeart/2005/8/layout/StepDownProcess"/>
    <dgm:cxn modelId="{2E7ACACE-7FFB-4619-94FE-270194CD26F8}" srcId="{2E449CC0-6C6C-4680-B882-5F976F3C2792}" destId="{4D75EB04-42B0-4FB3-AA60-9E43775DF1E7}" srcOrd="1" destOrd="0" parTransId="{45966032-6A4F-4FCB-82D4-CE62CDC63347}" sibTransId="{DCED2645-7728-4D80-A22D-F4F03933E8C7}"/>
    <dgm:cxn modelId="{DEAE7ED6-FAFF-4B9F-95A7-EE96457AF9A9}" type="presOf" srcId="{A91C516D-3CC2-46F8-BE85-BA0F78997804}" destId="{3383ABEE-68CF-47AE-AAD7-49938B81B67D}" srcOrd="0" destOrd="0" presId="urn:microsoft.com/office/officeart/2005/8/layout/StepDownProcess"/>
    <dgm:cxn modelId="{5E7A19F9-F96F-4B95-B45B-30C04F9E4594}" type="presOf" srcId="{2E449CC0-6C6C-4680-B882-5F976F3C2792}" destId="{AA6F283C-4766-4157-8310-F4611523C509}" srcOrd="0" destOrd="0" presId="urn:microsoft.com/office/officeart/2005/8/layout/StepDownProcess"/>
    <dgm:cxn modelId="{4103B26E-A1FB-42B4-B7EF-7AC73D369B5E}" type="presParOf" srcId="{238F2395-BFF1-4253-9F94-D1199F584417}" destId="{A5769075-A08A-4F9A-9C30-9599BFDDCA54}" srcOrd="0" destOrd="0" presId="urn:microsoft.com/office/officeart/2005/8/layout/StepDownProcess"/>
    <dgm:cxn modelId="{D9057EBD-CDE8-4971-BF75-10C28904841A}" type="presParOf" srcId="{A5769075-A08A-4F9A-9C30-9599BFDDCA54}" destId="{B6E8403A-7037-4A72-AC56-1FC43DD2EAEB}" srcOrd="0" destOrd="0" presId="urn:microsoft.com/office/officeart/2005/8/layout/StepDownProcess"/>
    <dgm:cxn modelId="{71AFF7AA-11FD-4311-8ACC-65D9F77D8E02}" type="presParOf" srcId="{A5769075-A08A-4F9A-9C30-9599BFDDCA54}" destId="{3383ABEE-68CF-47AE-AAD7-49938B81B67D}" srcOrd="1" destOrd="0" presId="urn:microsoft.com/office/officeart/2005/8/layout/StepDownProcess"/>
    <dgm:cxn modelId="{4482E4A1-16E1-4D10-9419-2BCEF390CF58}" type="presParOf" srcId="{A5769075-A08A-4F9A-9C30-9599BFDDCA54}" destId="{DB08EA58-3B0A-428F-89F5-4768F7ADC9D6}" srcOrd="2" destOrd="0" presId="urn:microsoft.com/office/officeart/2005/8/layout/StepDownProcess"/>
    <dgm:cxn modelId="{B2AAE5C5-6DA9-49CE-ABCC-138FA0442BAB}" type="presParOf" srcId="{238F2395-BFF1-4253-9F94-D1199F584417}" destId="{CEDF59FE-D0B2-43EB-951C-302A2044425E}" srcOrd="1" destOrd="0" presId="urn:microsoft.com/office/officeart/2005/8/layout/StepDownProcess"/>
    <dgm:cxn modelId="{7C257B65-0F19-4893-B623-884668AC5C0C}" type="presParOf" srcId="{238F2395-BFF1-4253-9F94-D1199F584417}" destId="{DFFF38DD-425C-4F5B-A539-FA22B2D36D9C}" srcOrd="2" destOrd="0" presId="urn:microsoft.com/office/officeart/2005/8/layout/StepDownProcess"/>
    <dgm:cxn modelId="{F11C2921-7787-4E8C-ADA7-B7BC6A84ECF0}" type="presParOf" srcId="{DFFF38DD-425C-4F5B-A539-FA22B2D36D9C}" destId="{37E6BDE6-7206-4E5B-94DE-4A980E0116A3}" srcOrd="0" destOrd="0" presId="urn:microsoft.com/office/officeart/2005/8/layout/StepDownProcess"/>
    <dgm:cxn modelId="{404CCDAB-2FCB-4BE9-A64F-3D6B74C21A6B}" type="presParOf" srcId="{DFFF38DD-425C-4F5B-A539-FA22B2D36D9C}" destId="{2B214DA8-226F-4A3D-8E81-405F9074DEA9}" srcOrd="1" destOrd="0" presId="urn:microsoft.com/office/officeart/2005/8/layout/StepDownProcess"/>
    <dgm:cxn modelId="{2FEA693C-8E30-4C1D-90BB-E9C51A096F0F}" type="presParOf" srcId="{DFFF38DD-425C-4F5B-A539-FA22B2D36D9C}" destId="{74BECBDE-82B4-4301-9082-CA92EDA858A4}" srcOrd="2" destOrd="0" presId="urn:microsoft.com/office/officeart/2005/8/layout/StepDownProcess"/>
    <dgm:cxn modelId="{567673F7-F0A6-4A29-8C8F-5EE539C4FA5B}" type="presParOf" srcId="{238F2395-BFF1-4253-9F94-D1199F584417}" destId="{554E6D59-65D1-4EF6-8158-01FBDAD5BF87}" srcOrd="3" destOrd="0" presId="urn:microsoft.com/office/officeart/2005/8/layout/StepDownProcess"/>
    <dgm:cxn modelId="{0D3C20D5-9510-45CF-83D8-D39B4B504201}" type="presParOf" srcId="{238F2395-BFF1-4253-9F94-D1199F584417}" destId="{9F272456-A78C-48C0-A0A8-83319E8363E9}" srcOrd="4" destOrd="0" presId="urn:microsoft.com/office/officeart/2005/8/layout/StepDownProcess"/>
    <dgm:cxn modelId="{57AF791D-3284-489B-8E55-789780801C77}" type="presParOf" srcId="{9F272456-A78C-48C0-A0A8-83319E8363E9}" destId="{7C075D11-DB31-4393-A98F-F1069F85C65F}" srcOrd="0" destOrd="0" presId="urn:microsoft.com/office/officeart/2005/8/layout/StepDownProcess"/>
    <dgm:cxn modelId="{BA4F3EF5-AA16-4E1D-A54E-406B54DE93F3}" type="presParOf" srcId="{9F272456-A78C-48C0-A0A8-83319E8363E9}" destId="{435D7C59-08D6-4092-90EF-1F3453B3161E}" srcOrd="1" destOrd="0" presId="urn:microsoft.com/office/officeart/2005/8/layout/StepDownProcess"/>
    <dgm:cxn modelId="{9D32FC9A-D69D-4DDA-9EA4-3B60221FC3BC}" type="presParOf" srcId="{9F272456-A78C-48C0-A0A8-83319E8363E9}" destId="{4EC9086E-D407-44B8-92E6-473F31CEF2E1}" srcOrd="2" destOrd="0" presId="urn:microsoft.com/office/officeart/2005/8/layout/StepDownProcess"/>
    <dgm:cxn modelId="{4E2085D2-BF8B-496C-AAFA-897CA8BD899A}" type="presParOf" srcId="{238F2395-BFF1-4253-9F94-D1199F584417}" destId="{4B0CE1B5-0A7E-425B-B529-CD9B6D88DFD4}" srcOrd="5" destOrd="0" presId="urn:microsoft.com/office/officeart/2005/8/layout/StepDownProcess"/>
    <dgm:cxn modelId="{4CB95804-B671-4E2A-92C9-3084E9AF5C42}" type="presParOf" srcId="{238F2395-BFF1-4253-9F94-D1199F584417}" destId="{DE882AA2-6B76-4955-9DE1-1897BFA3E9ED}" srcOrd="6" destOrd="0" presId="urn:microsoft.com/office/officeart/2005/8/layout/StepDownProcess"/>
    <dgm:cxn modelId="{688D8712-D443-4260-AF29-75628746E502}" type="presParOf" srcId="{DE882AA2-6B76-4955-9DE1-1897BFA3E9ED}" destId="{5B7A4F3E-4E2F-4410-891A-96AF9B1157EB}" srcOrd="0" destOrd="0" presId="urn:microsoft.com/office/officeart/2005/8/layout/StepDownProcess"/>
    <dgm:cxn modelId="{35C9F1FA-A2D7-4475-B916-4C841D3D5B3F}" type="presParOf" srcId="{DE882AA2-6B76-4955-9DE1-1897BFA3E9ED}" destId="{9EC9FD85-EDEA-42DE-8C84-3C439FF0E5ED}" srcOrd="1" destOrd="0" presId="urn:microsoft.com/office/officeart/2005/8/layout/StepDownProcess"/>
    <dgm:cxn modelId="{2D6C6A47-0698-45EA-82BC-5DE2D6F4D390}" type="presParOf" srcId="{DE882AA2-6B76-4955-9DE1-1897BFA3E9ED}" destId="{C353E37F-9EC1-4FA1-AF5A-8C66D7680FDD}" srcOrd="2" destOrd="0" presId="urn:microsoft.com/office/officeart/2005/8/layout/StepDownProcess"/>
    <dgm:cxn modelId="{992FDACF-EB18-4B2B-B5D0-838484D8E3E9}" type="presParOf" srcId="{238F2395-BFF1-4253-9F94-D1199F584417}" destId="{499493D8-118C-4ED3-9FC2-CB37FE0A4030}" srcOrd="7" destOrd="0" presId="urn:microsoft.com/office/officeart/2005/8/layout/StepDownProcess"/>
    <dgm:cxn modelId="{FF3356C9-F8E1-4E92-9F23-93D3A96FFC1C}" type="presParOf" srcId="{238F2395-BFF1-4253-9F94-D1199F584417}" destId="{A39D7D2D-797D-40E8-BF2D-6AF92890DFC4}" srcOrd="8" destOrd="0" presId="urn:microsoft.com/office/officeart/2005/8/layout/StepDownProcess"/>
    <dgm:cxn modelId="{73731F7E-5827-44AC-826E-899F3E2F30EA}" type="presParOf" srcId="{A39D7D2D-797D-40E8-BF2D-6AF92890DFC4}" destId="{AA6F283C-4766-4157-8310-F4611523C509}" srcOrd="0" destOrd="0" presId="urn:microsoft.com/office/officeart/2005/8/layout/StepDownProcess"/>
    <dgm:cxn modelId="{67FA0ECE-88BE-437A-B2C5-6EC959992209}" type="presParOf" srcId="{A39D7D2D-797D-40E8-BF2D-6AF92890DFC4}" destId="{4D040C43-18F6-401A-A931-7FBC36657498}"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E8403A-7037-4A72-AC56-1FC43DD2EAEB}">
      <dsp:nvSpPr>
        <dsp:cNvPr id="0" name=""/>
        <dsp:cNvSpPr/>
      </dsp:nvSpPr>
      <dsp:spPr>
        <a:xfrm rot="5400000">
          <a:off x="602937" y="866102"/>
          <a:ext cx="753756" cy="858124"/>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83ABEE-68CF-47AE-AAD7-49938B81B67D}">
      <dsp:nvSpPr>
        <dsp:cNvPr id="0" name=""/>
        <dsp:cNvSpPr/>
      </dsp:nvSpPr>
      <dsp:spPr>
        <a:xfrm>
          <a:off x="403238" y="30548"/>
          <a:ext cx="1268881" cy="888176"/>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a:t>Apply</a:t>
          </a:r>
          <a:r>
            <a:rPr lang="pt-BR" sz="1800" kern="1200"/>
            <a:t> </a:t>
          </a:r>
          <a:r>
            <a:rPr lang="en-AU" sz="1800" kern="1200"/>
            <a:t>pre-processor</a:t>
          </a:r>
        </a:p>
      </dsp:txBody>
      <dsp:txXfrm>
        <a:off x="446603" y="73913"/>
        <a:ext cx="1182151" cy="801446"/>
      </dsp:txXfrm>
    </dsp:sp>
    <dsp:sp modelId="{DB08EA58-3B0A-428F-89F5-4768F7ADC9D6}">
      <dsp:nvSpPr>
        <dsp:cNvPr id="0" name=""/>
        <dsp:cNvSpPr/>
      </dsp:nvSpPr>
      <dsp:spPr>
        <a:xfrm>
          <a:off x="1672119" y="115256"/>
          <a:ext cx="922863" cy="717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AU" sz="1100" kern="1200" noProof="0"/>
            <a:t>Ex.: Normalizer from sklearn</a:t>
          </a:r>
        </a:p>
      </dsp:txBody>
      <dsp:txXfrm>
        <a:off x="1672119" y="115256"/>
        <a:ext cx="922863" cy="717863"/>
      </dsp:txXfrm>
    </dsp:sp>
    <dsp:sp modelId="{37E6BDE6-7206-4E5B-94DE-4A980E0116A3}">
      <dsp:nvSpPr>
        <dsp:cNvPr id="0" name=""/>
        <dsp:cNvSpPr/>
      </dsp:nvSpPr>
      <dsp:spPr>
        <a:xfrm rot="5400000">
          <a:off x="1654975" y="1863817"/>
          <a:ext cx="753756" cy="858124"/>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214DA8-226F-4A3D-8E81-405F9074DEA9}">
      <dsp:nvSpPr>
        <dsp:cNvPr id="0" name=""/>
        <dsp:cNvSpPr/>
      </dsp:nvSpPr>
      <dsp:spPr>
        <a:xfrm>
          <a:off x="1455275" y="1028263"/>
          <a:ext cx="1268881" cy="888176"/>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noProof="0"/>
            <a:t>Create lag matrix</a:t>
          </a:r>
        </a:p>
      </dsp:txBody>
      <dsp:txXfrm>
        <a:off x="1498640" y="1071628"/>
        <a:ext cx="1182151" cy="801446"/>
      </dsp:txXfrm>
    </dsp:sp>
    <dsp:sp modelId="{74BECBDE-82B4-4301-9082-CA92EDA858A4}">
      <dsp:nvSpPr>
        <dsp:cNvPr id="0" name=""/>
        <dsp:cNvSpPr/>
      </dsp:nvSpPr>
      <dsp:spPr>
        <a:xfrm>
          <a:off x="2724157" y="1112971"/>
          <a:ext cx="922863" cy="717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AU" sz="1100" kern="1200" noProof="0"/>
            <a:t>Support for multiple inputs</a:t>
          </a:r>
        </a:p>
        <a:p>
          <a:pPr marL="57150" lvl="1" indent="-57150" algn="l" defTabSz="488950">
            <a:lnSpc>
              <a:spcPct val="90000"/>
            </a:lnSpc>
            <a:spcBef>
              <a:spcPct val="0"/>
            </a:spcBef>
            <a:spcAft>
              <a:spcPct val="15000"/>
            </a:spcAft>
            <a:buChar char="•"/>
          </a:pPr>
          <a:r>
            <a:rPr lang="en-AU" sz="1100" kern="1200" noProof="0"/>
            <a:t>Support for multiple outputs</a:t>
          </a:r>
        </a:p>
      </dsp:txBody>
      <dsp:txXfrm>
        <a:off x="2724157" y="1112971"/>
        <a:ext cx="922863" cy="717863"/>
      </dsp:txXfrm>
    </dsp:sp>
    <dsp:sp modelId="{7C075D11-DB31-4393-A98F-F1069F85C65F}">
      <dsp:nvSpPr>
        <dsp:cNvPr id="0" name=""/>
        <dsp:cNvSpPr/>
      </dsp:nvSpPr>
      <dsp:spPr>
        <a:xfrm rot="5400000">
          <a:off x="2707013" y="2861532"/>
          <a:ext cx="753756" cy="858124"/>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5D7C59-08D6-4092-90EF-1F3453B3161E}">
      <dsp:nvSpPr>
        <dsp:cNvPr id="0" name=""/>
        <dsp:cNvSpPr/>
      </dsp:nvSpPr>
      <dsp:spPr>
        <a:xfrm>
          <a:off x="2497784" y="1960928"/>
          <a:ext cx="1268881" cy="888176"/>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noProof="0"/>
            <a:t>Feature</a:t>
          </a:r>
          <a:r>
            <a:rPr lang="en-AU" sz="1800" kern="1200"/>
            <a:t> expansion</a:t>
          </a:r>
        </a:p>
      </dsp:txBody>
      <dsp:txXfrm>
        <a:off x="2541149" y="2004293"/>
        <a:ext cx="1182151" cy="801446"/>
      </dsp:txXfrm>
    </dsp:sp>
    <dsp:sp modelId="{4EC9086E-D407-44B8-92E6-473F31CEF2E1}">
      <dsp:nvSpPr>
        <dsp:cNvPr id="0" name=""/>
        <dsp:cNvSpPr/>
      </dsp:nvSpPr>
      <dsp:spPr>
        <a:xfrm>
          <a:off x="3763778" y="2110686"/>
          <a:ext cx="1681522" cy="717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AU" sz="1100" kern="1200" noProof="0"/>
            <a:t>Ex.: PolynomialFeatures</a:t>
          </a:r>
        </a:p>
      </dsp:txBody>
      <dsp:txXfrm>
        <a:off x="3763778" y="2110686"/>
        <a:ext cx="1681522" cy="717863"/>
      </dsp:txXfrm>
    </dsp:sp>
    <dsp:sp modelId="{5B7A4F3E-4E2F-4410-891A-96AF9B1157EB}">
      <dsp:nvSpPr>
        <dsp:cNvPr id="0" name=""/>
        <dsp:cNvSpPr/>
      </dsp:nvSpPr>
      <dsp:spPr>
        <a:xfrm rot="5400000">
          <a:off x="3759051" y="3859247"/>
          <a:ext cx="753756" cy="858124"/>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C9FD85-EDEA-42DE-8C84-3C439FF0E5ED}">
      <dsp:nvSpPr>
        <dsp:cNvPr id="0" name=""/>
        <dsp:cNvSpPr/>
      </dsp:nvSpPr>
      <dsp:spPr>
        <a:xfrm>
          <a:off x="3559351" y="3023693"/>
          <a:ext cx="1268881" cy="888176"/>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noProof="0"/>
            <a:t>Regression</a:t>
          </a:r>
        </a:p>
      </dsp:txBody>
      <dsp:txXfrm>
        <a:off x="3602716" y="3067058"/>
        <a:ext cx="1182151" cy="801446"/>
      </dsp:txXfrm>
    </dsp:sp>
    <dsp:sp modelId="{C353E37F-9EC1-4FA1-AF5A-8C66D7680FDD}">
      <dsp:nvSpPr>
        <dsp:cNvPr id="0" name=""/>
        <dsp:cNvSpPr/>
      </dsp:nvSpPr>
      <dsp:spPr>
        <a:xfrm>
          <a:off x="4828233" y="3108401"/>
          <a:ext cx="922863" cy="717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AU" sz="1100" kern="1200" noProof="0"/>
            <a:t>Sklearn-compatible regressors</a:t>
          </a:r>
        </a:p>
        <a:p>
          <a:pPr marL="57150" lvl="1" indent="-57150" algn="l" defTabSz="488950">
            <a:lnSpc>
              <a:spcPct val="90000"/>
            </a:lnSpc>
            <a:spcBef>
              <a:spcPct val="0"/>
            </a:spcBef>
            <a:spcAft>
              <a:spcPct val="15000"/>
            </a:spcAft>
            <a:buChar char="•"/>
          </a:pPr>
          <a:r>
            <a:rPr lang="en-AU" sz="1100" kern="1200" noProof="0"/>
            <a:t>RandomizedSearchCV</a:t>
          </a:r>
        </a:p>
      </dsp:txBody>
      <dsp:txXfrm>
        <a:off x="4828233" y="3108401"/>
        <a:ext cx="922863" cy="717863"/>
      </dsp:txXfrm>
    </dsp:sp>
    <dsp:sp modelId="{AA6F283C-4766-4157-8310-F4611523C509}">
      <dsp:nvSpPr>
        <dsp:cNvPr id="0" name=""/>
        <dsp:cNvSpPr/>
      </dsp:nvSpPr>
      <dsp:spPr>
        <a:xfrm>
          <a:off x="4611389" y="4021408"/>
          <a:ext cx="1268881" cy="888176"/>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noProof="0"/>
            <a:t>Prediction</a:t>
          </a:r>
        </a:p>
        <a:p>
          <a:pPr marL="0" lvl="0" indent="0" algn="ctr" defTabSz="800100">
            <a:lnSpc>
              <a:spcPct val="90000"/>
            </a:lnSpc>
            <a:spcBef>
              <a:spcPct val="0"/>
            </a:spcBef>
            <a:spcAft>
              <a:spcPct val="35000"/>
            </a:spcAft>
            <a:buNone/>
          </a:pPr>
          <a:r>
            <a:rPr lang="en-AU" sz="1800" kern="1200" noProof="0"/>
            <a:t>Validation</a:t>
          </a:r>
        </a:p>
      </dsp:txBody>
      <dsp:txXfrm>
        <a:off x="4654754" y="4064773"/>
        <a:ext cx="1182151" cy="801446"/>
      </dsp:txXfrm>
    </dsp:sp>
    <dsp:sp modelId="{4D040C43-18F6-401A-A931-7FBC36657498}">
      <dsp:nvSpPr>
        <dsp:cNvPr id="0" name=""/>
        <dsp:cNvSpPr/>
      </dsp:nvSpPr>
      <dsp:spPr>
        <a:xfrm>
          <a:off x="5919610" y="4137378"/>
          <a:ext cx="1650661" cy="717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AU" sz="1100" kern="1200" noProof="0"/>
            <a:t>OSA</a:t>
          </a:r>
        </a:p>
        <a:p>
          <a:pPr marL="57150" lvl="1" indent="-57150" algn="l" defTabSz="488950">
            <a:lnSpc>
              <a:spcPct val="90000"/>
            </a:lnSpc>
            <a:spcBef>
              <a:spcPct val="0"/>
            </a:spcBef>
            <a:spcAft>
              <a:spcPct val="15000"/>
            </a:spcAft>
            <a:buChar char="•"/>
          </a:pPr>
          <a:r>
            <a:rPr lang="en-AU" sz="1100" kern="1200" noProof="0"/>
            <a:t>nSA</a:t>
          </a:r>
        </a:p>
        <a:p>
          <a:pPr marL="57150" lvl="1" indent="-57150" algn="l" defTabSz="488950">
            <a:lnSpc>
              <a:spcPct val="90000"/>
            </a:lnSpc>
            <a:spcBef>
              <a:spcPct val="0"/>
            </a:spcBef>
            <a:spcAft>
              <a:spcPct val="15000"/>
            </a:spcAft>
            <a:buChar char="•"/>
          </a:pPr>
          <a:r>
            <a:rPr lang="en-AU" sz="1100" kern="1200" noProof="0"/>
            <a:t>FS</a:t>
          </a:r>
        </a:p>
        <a:p>
          <a:pPr marL="57150" lvl="1" indent="-57150" algn="l" defTabSz="488950">
            <a:lnSpc>
              <a:spcPct val="90000"/>
            </a:lnSpc>
            <a:spcBef>
              <a:spcPct val="0"/>
            </a:spcBef>
            <a:spcAft>
              <a:spcPct val="15000"/>
            </a:spcAft>
            <a:buChar char="•"/>
          </a:pPr>
          <a:r>
            <a:rPr lang="en-AU" sz="1100" kern="1200" noProof="0"/>
            <a:t>Correlation Tests</a:t>
          </a:r>
        </a:p>
      </dsp:txBody>
      <dsp:txXfrm>
        <a:off x="5919610" y="4137378"/>
        <a:ext cx="1650661" cy="717863"/>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1"/>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7777D35-62E0-4ADA-A544-0FF8CE93EFA3}" type="datetime1">
              <a:rPr lang="pt-BR" noProof="1" smtClean="0"/>
              <a:t>05/12/2022</a:t>
            </a:fld>
            <a:endParaRPr lang="pt-BR" noProof="1"/>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1"/>
          </a:p>
        </p:txBody>
      </p:sp>
      <p:sp>
        <p:nvSpPr>
          <p:cNvPr id="5" name="Espaço Reservado para o Número do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B53ADFC-ABB8-401A-BB24-33FDAFEDCEBD}" type="slidenum">
              <a:rPr lang="pt-BR" noProof="1" dirty="0" smtClean="0"/>
              <a:t>‹#›</a:t>
            </a:fld>
            <a:endParaRPr lang="pt-BR" noProof="1"/>
          </a:p>
        </p:txBody>
      </p:sp>
    </p:spTree>
    <p:extLst>
      <p:ext uri="{BB962C8B-B14F-4D97-AF65-F5344CB8AC3E}">
        <p14:creationId xmlns:p14="http://schemas.microsoft.com/office/powerpoint/2010/main" val="2733249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1"/>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0F727BD-530A-46F6-89AA-0169182CFF12}" type="datetime1">
              <a:rPr lang="pt-BR" noProof="1" smtClean="0"/>
              <a:t>05/12/2022</a:t>
            </a:fld>
            <a:endParaRPr lang="pt-BR" noProof="1"/>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noProof="1"/>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1"/>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725628-3A68-42F4-BA86-981817953149}" type="slidenum">
              <a:rPr lang="pt-BR" noProof="1" dirty="0" smtClean="0"/>
              <a:t>‹#›</a:t>
            </a:fld>
            <a:endParaRPr lang="pt-BR" noProof="1"/>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noProof="1"/>
          </a:p>
        </p:txBody>
      </p:sp>
      <p:sp>
        <p:nvSpPr>
          <p:cNvPr id="4" name="Espaço Reservado para o Número do Slide 3"/>
          <p:cNvSpPr>
            <a:spLocks noGrp="1"/>
          </p:cNvSpPr>
          <p:nvPr>
            <p:ph type="sldNum" sz="quarter" idx="10"/>
          </p:nvPr>
        </p:nvSpPr>
        <p:spPr/>
        <p:txBody>
          <a:bodyPr rtlCol="0"/>
          <a:lstStyle/>
          <a:p>
            <a:pPr rtl="0"/>
            <a:fld id="{4B725628-3A68-42F4-BA86-981817953149}" type="slidenum">
              <a:rPr lang="pt-BR" noProof="1" smtClean="0"/>
              <a:t>1</a:t>
            </a:fld>
            <a:endParaRPr lang="pt-BR" noProof="1"/>
          </a:p>
        </p:txBody>
      </p:sp>
    </p:spTree>
    <p:extLst>
      <p:ext uri="{BB962C8B-B14F-4D97-AF65-F5344CB8AC3E}">
        <p14:creationId xmlns:p14="http://schemas.microsoft.com/office/powerpoint/2010/main" val="3859257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Número de Slide 3"/>
          <p:cNvSpPr>
            <a:spLocks noGrp="1"/>
          </p:cNvSpPr>
          <p:nvPr>
            <p:ph type="sldNum" sz="quarter" idx="5"/>
          </p:nvPr>
        </p:nvSpPr>
        <p:spPr/>
        <p:txBody>
          <a:bodyPr/>
          <a:lstStyle/>
          <a:p>
            <a:pPr rtl="0"/>
            <a:fld id="{4B725628-3A68-42F4-BA86-981817953149}" type="slidenum">
              <a:rPr lang="pt-BR" noProof="1" smtClean="0"/>
              <a:t>14</a:t>
            </a:fld>
            <a:endParaRPr lang="pt-BR" noProof="1"/>
          </a:p>
        </p:txBody>
      </p:sp>
    </p:spTree>
    <p:extLst>
      <p:ext uri="{BB962C8B-B14F-4D97-AF65-F5344CB8AC3E}">
        <p14:creationId xmlns:p14="http://schemas.microsoft.com/office/powerpoint/2010/main" val="482406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Número de Slide 3"/>
          <p:cNvSpPr>
            <a:spLocks noGrp="1"/>
          </p:cNvSpPr>
          <p:nvPr>
            <p:ph type="sldNum" sz="quarter" idx="5"/>
          </p:nvPr>
        </p:nvSpPr>
        <p:spPr/>
        <p:txBody>
          <a:bodyPr/>
          <a:lstStyle/>
          <a:p>
            <a:pPr rtl="0"/>
            <a:fld id="{4B725628-3A68-42F4-BA86-981817953149}" type="slidenum">
              <a:rPr lang="pt-BR" noProof="1" smtClean="0"/>
              <a:t>15</a:t>
            </a:fld>
            <a:endParaRPr lang="pt-BR" noProof="1"/>
          </a:p>
        </p:txBody>
      </p:sp>
    </p:spTree>
    <p:extLst>
      <p:ext uri="{BB962C8B-B14F-4D97-AF65-F5344CB8AC3E}">
        <p14:creationId xmlns:p14="http://schemas.microsoft.com/office/powerpoint/2010/main" val="3875503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Número de Slide 3"/>
          <p:cNvSpPr>
            <a:spLocks noGrp="1"/>
          </p:cNvSpPr>
          <p:nvPr>
            <p:ph type="sldNum" sz="quarter" idx="5"/>
          </p:nvPr>
        </p:nvSpPr>
        <p:spPr/>
        <p:txBody>
          <a:bodyPr/>
          <a:lstStyle/>
          <a:p>
            <a:pPr rtl="0"/>
            <a:fld id="{4B725628-3A68-42F4-BA86-981817953149}" type="slidenum">
              <a:rPr lang="pt-BR" noProof="1" smtClean="0"/>
              <a:t>16</a:t>
            </a:fld>
            <a:endParaRPr lang="pt-BR" noProof="1"/>
          </a:p>
        </p:txBody>
      </p:sp>
    </p:spTree>
    <p:extLst>
      <p:ext uri="{BB962C8B-B14F-4D97-AF65-F5344CB8AC3E}">
        <p14:creationId xmlns:p14="http://schemas.microsoft.com/office/powerpoint/2010/main" val="2004079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Número de Slide 3"/>
          <p:cNvSpPr>
            <a:spLocks noGrp="1"/>
          </p:cNvSpPr>
          <p:nvPr>
            <p:ph type="sldNum" sz="quarter" idx="5"/>
          </p:nvPr>
        </p:nvSpPr>
        <p:spPr/>
        <p:txBody>
          <a:bodyPr/>
          <a:lstStyle/>
          <a:p>
            <a:pPr rtl="0"/>
            <a:fld id="{4B725628-3A68-42F4-BA86-981817953149}" type="slidenum">
              <a:rPr lang="pt-BR" noProof="1" smtClean="0"/>
              <a:t>17</a:t>
            </a:fld>
            <a:endParaRPr lang="pt-BR" noProof="1"/>
          </a:p>
        </p:txBody>
      </p:sp>
    </p:spTree>
    <p:extLst>
      <p:ext uri="{BB962C8B-B14F-4D97-AF65-F5344CB8AC3E}">
        <p14:creationId xmlns:p14="http://schemas.microsoft.com/office/powerpoint/2010/main" val="3743938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Número de Slide 3"/>
          <p:cNvSpPr>
            <a:spLocks noGrp="1"/>
          </p:cNvSpPr>
          <p:nvPr>
            <p:ph type="sldNum" sz="quarter" idx="5"/>
          </p:nvPr>
        </p:nvSpPr>
        <p:spPr/>
        <p:txBody>
          <a:bodyPr/>
          <a:lstStyle/>
          <a:p>
            <a:pPr rtl="0"/>
            <a:fld id="{4B725628-3A68-42F4-BA86-981817953149}" type="slidenum">
              <a:rPr lang="pt-BR" noProof="1" smtClean="0"/>
              <a:t>18</a:t>
            </a:fld>
            <a:endParaRPr lang="pt-BR" noProof="1"/>
          </a:p>
        </p:txBody>
      </p:sp>
    </p:spTree>
    <p:extLst>
      <p:ext uri="{BB962C8B-B14F-4D97-AF65-F5344CB8AC3E}">
        <p14:creationId xmlns:p14="http://schemas.microsoft.com/office/powerpoint/2010/main" val="2285474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Número de Slide 3"/>
          <p:cNvSpPr>
            <a:spLocks noGrp="1"/>
          </p:cNvSpPr>
          <p:nvPr>
            <p:ph type="sldNum" sz="quarter" idx="5"/>
          </p:nvPr>
        </p:nvSpPr>
        <p:spPr/>
        <p:txBody>
          <a:bodyPr/>
          <a:lstStyle/>
          <a:p>
            <a:pPr rtl="0"/>
            <a:fld id="{4B725628-3A68-42F4-BA86-981817953149}" type="slidenum">
              <a:rPr lang="pt-BR" noProof="1" smtClean="0"/>
              <a:t>19</a:t>
            </a:fld>
            <a:endParaRPr lang="pt-BR" noProof="1"/>
          </a:p>
        </p:txBody>
      </p:sp>
    </p:spTree>
    <p:extLst>
      <p:ext uri="{BB962C8B-B14F-4D97-AF65-F5344CB8AC3E}">
        <p14:creationId xmlns:p14="http://schemas.microsoft.com/office/powerpoint/2010/main" val="644195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Número de Slide 3"/>
          <p:cNvSpPr>
            <a:spLocks noGrp="1"/>
          </p:cNvSpPr>
          <p:nvPr>
            <p:ph type="sldNum" sz="quarter" idx="5"/>
          </p:nvPr>
        </p:nvSpPr>
        <p:spPr/>
        <p:txBody>
          <a:bodyPr/>
          <a:lstStyle/>
          <a:p>
            <a:pPr rtl="0"/>
            <a:fld id="{4B725628-3A68-42F4-BA86-981817953149}" type="slidenum">
              <a:rPr lang="pt-BR" noProof="1" smtClean="0"/>
              <a:t>20</a:t>
            </a:fld>
            <a:endParaRPr lang="pt-BR" noProof="1"/>
          </a:p>
        </p:txBody>
      </p:sp>
    </p:spTree>
    <p:extLst>
      <p:ext uri="{BB962C8B-B14F-4D97-AF65-F5344CB8AC3E}">
        <p14:creationId xmlns:p14="http://schemas.microsoft.com/office/powerpoint/2010/main" val="3231741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rtl="0"/>
            <a:fld id="{4B725628-3A68-42F4-BA86-981817953149}" type="slidenum">
              <a:rPr lang="pt-BR" noProof="1" smtClean="0"/>
              <a:t>4</a:t>
            </a:fld>
            <a:endParaRPr lang="pt-BR" noProof="1"/>
          </a:p>
        </p:txBody>
      </p:sp>
    </p:spTree>
    <p:extLst>
      <p:ext uri="{BB962C8B-B14F-4D97-AF65-F5344CB8AC3E}">
        <p14:creationId xmlns:p14="http://schemas.microsoft.com/office/powerpoint/2010/main" val="510191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rtl="0"/>
            <a:fld id="{4B725628-3A68-42F4-BA86-981817953149}" type="slidenum">
              <a:rPr lang="pt-BR" noProof="1" smtClean="0"/>
              <a:t>5</a:t>
            </a:fld>
            <a:endParaRPr lang="pt-BR" noProof="1"/>
          </a:p>
        </p:txBody>
      </p:sp>
    </p:spTree>
    <p:extLst>
      <p:ext uri="{BB962C8B-B14F-4D97-AF65-F5344CB8AC3E}">
        <p14:creationId xmlns:p14="http://schemas.microsoft.com/office/powerpoint/2010/main" val="768518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Slide Number Placeholder 3"/>
          <p:cNvSpPr>
            <a:spLocks noGrp="1"/>
          </p:cNvSpPr>
          <p:nvPr>
            <p:ph type="sldNum" sz="quarter" idx="5"/>
          </p:nvPr>
        </p:nvSpPr>
        <p:spPr/>
        <p:txBody>
          <a:bodyPr/>
          <a:lstStyle/>
          <a:p>
            <a:pPr rtl="0"/>
            <a:fld id="{4B725628-3A68-42F4-BA86-981817953149}" type="slidenum">
              <a:rPr lang="pt-BR" noProof="1" smtClean="0"/>
              <a:t>6</a:t>
            </a:fld>
            <a:endParaRPr lang="pt-BR" noProof="1"/>
          </a:p>
        </p:txBody>
      </p:sp>
    </p:spTree>
    <p:extLst>
      <p:ext uri="{BB962C8B-B14F-4D97-AF65-F5344CB8AC3E}">
        <p14:creationId xmlns:p14="http://schemas.microsoft.com/office/powerpoint/2010/main" val="2645223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Número de Slide 3"/>
          <p:cNvSpPr>
            <a:spLocks noGrp="1"/>
          </p:cNvSpPr>
          <p:nvPr>
            <p:ph type="sldNum" sz="quarter" idx="5"/>
          </p:nvPr>
        </p:nvSpPr>
        <p:spPr/>
        <p:txBody>
          <a:bodyPr/>
          <a:lstStyle/>
          <a:p>
            <a:pPr rtl="0"/>
            <a:fld id="{4B725628-3A68-42F4-BA86-981817953149}" type="slidenum">
              <a:rPr lang="pt-BR" noProof="1" smtClean="0"/>
              <a:t>9</a:t>
            </a:fld>
            <a:endParaRPr lang="pt-BR" noProof="1"/>
          </a:p>
        </p:txBody>
      </p:sp>
    </p:spTree>
    <p:extLst>
      <p:ext uri="{BB962C8B-B14F-4D97-AF65-F5344CB8AC3E}">
        <p14:creationId xmlns:p14="http://schemas.microsoft.com/office/powerpoint/2010/main" val="2066150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Número de Slide 3"/>
          <p:cNvSpPr>
            <a:spLocks noGrp="1"/>
          </p:cNvSpPr>
          <p:nvPr>
            <p:ph type="sldNum" sz="quarter" idx="5"/>
          </p:nvPr>
        </p:nvSpPr>
        <p:spPr/>
        <p:txBody>
          <a:bodyPr/>
          <a:lstStyle/>
          <a:p>
            <a:pPr rtl="0"/>
            <a:fld id="{4B725628-3A68-42F4-BA86-981817953149}" type="slidenum">
              <a:rPr lang="pt-BR" noProof="1" smtClean="0"/>
              <a:t>10</a:t>
            </a:fld>
            <a:endParaRPr lang="pt-BR" noProof="1"/>
          </a:p>
        </p:txBody>
      </p:sp>
    </p:spTree>
    <p:extLst>
      <p:ext uri="{BB962C8B-B14F-4D97-AF65-F5344CB8AC3E}">
        <p14:creationId xmlns:p14="http://schemas.microsoft.com/office/powerpoint/2010/main" val="424481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Número de Slide 3"/>
          <p:cNvSpPr>
            <a:spLocks noGrp="1"/>
          </p:cNvSpPr>
          <p:nvPr>
            <p:ph type="sldNum" sz="quarter" idx="5"/>
          </p:nvPr>
        </p:nvSpPr>
        <p:spPr/>
        <p:txBody>
          <a:bodyPr/>
          <a:lstStyle/>
          <a:p>
            <a:pPr rtl="0"/>
            <a:fld id="{4B725628-3A68-42F4-BA86-981817953149}" type="slidenum">
              <a:rPr lang="pt-BR" noProof="1" smtClean="0"/>
              <a:t>11</a:t>
            </a:fld>
            <a:endParaRPr lang="pt-BR" noProof="1"/>
          </a:p>
        </p:txBody>
      </p:sp>
    </p:spTree>
    <p:extLst>
      <p:ext uri="{BB962C8B-B14F-4D97-AF65-F5344CB8AC3E}">
        <p14:creationId xmlns:p14="http://schemas.microsoft.com/office/powerpoint/2010/main" val="1495042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Número de Slide 3"/>
          <p:cNvSpPr>
            <a:spLocks noGrp="1"/>
          </p:cNvSpPr>
          <p:nvPr>
            <p:ph type="sldNum" sz="quarter" idx="5"/>
          </p:nvPr>
        </p:nvSpPr>
        <p:spPr/>
        <p:txBody>
          <a:bodyPr/>
          <a:lstStyle/>
          <a:p>
            <a:pPr rtl="0"/>
            <a:fld id="{4B725628-3A68-42F4-BA86-981817953149}" type="slidenum">
              <a:rPr lang="pt-BR" noProof="1" smtClean="0"/>
              <a:t>12</a:t>
            </a:fld>
            <a:endParaRPr lang="pt-BR" noProof="1"/>
          </a:p>
        </p:txBody>
      </p:sp>
    </p:spTree>
    <p:extLst>
      <p:ext uri="{BB962C8B-B14F-4D97-AF65-F5344CB8AC3E}">
        <p14:creationId xmlns:p14="http://schemas.microsoft.com/office/powerpoint/2010/main" val="466330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Número de Slide 3"/>
          <p:cNvSpPr>
            <a:spLocks noGrp="1"/>
          </p:cNvSpPr>
          <p:nvPr>
            <p:ph type="sldNum" sz="quarter" idx="5"/>
          </p:nvPr>
        </p:nvSpPr>
        <p:spPr/>
        <p:txBody>
          <a:bodyPr/>
          <a:lstStyle/>
          <a:p>
            <a:pPr rtl="0"/>
            <a:fld id="{4B725628-3A68-42F4-BA86-981817953149}" type="slidenum">
              <a:rPr lang="pt-BR" noProof="1" smtClean="0"/>
              <a:t>13</a:t>
            </a:fld>
            <a:endParaRPr lang="pt-BR" noProof="1"/>
          </a:p>
        </p:txBody>
      </p:sp>
    </p:spTree>
    <p:extLst>
      <p:ext uri="{BB962C8B-B14F-4D97-AF65-F5344CB8AC3E}">
        <p14:creationId xmlns:p14="http://schemas.microsoft.com/office/powerpoint/2010/main" val="47885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10" name="Retângulo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hasCustomPrompt="1"/>
          </p:nvPr>
        </p:nvSpPr>
        <p:spPr>
          <a:xfrm>
            <a:off x="457200" y="4960137"/>
            <a:ext cx="7772400" cy="1463040"/>
          </a:xfrm>
        </p:spPr>
        <p:txBody>
          <a:bodyPr rtlCol="0" anchor="ctr">
            <a:normAutofit/>
          </a:bodyPr>
          <a:lstStyle>
            <a:lvl1pPr algn="r">
              <a:defRPr sz="5000" spc="200" baseline="0"/>
            </a:lvl1pPr>
          </a:lstStyle>
          <a:p>
            <a:pPr rtl="0"/>
            <a:r>
              <a:rPr lang="pt-BR" noProof="1"/>
              <a:t>Clique para editar o estilo de título Mestre</a:t>
            </a:r>
          </a:p>
        </p:txBody>
      </p:sp>
      <p:sp>
        <p:nvSpPr>
          <p:cNvPr id="3" name="Subtítulo 2"/>
          <p:cNvSpPr>
            <a:spLocks noGrp="1"/>
          </p:cNvSpPr>
          <p:nvPr>
            <p:ph type="subTitle" idx="1"/>
          </p:nvPr>
        </p:nvSpPr>
        <p:spPr>
          <a:xfrm>
            <a:off x="8610600" y="4960137"/>
            <a:ext cx="3200400" cy="1463040"/>
          </a:xfrm>
        </p:spPr>
        <p:txBody>
          <a:bodyPr lIns="91440" rIns="91440" rtlCol="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pt-BR" noProof="1"/>
              <a:t>Clique para editar o estilo do subtítulo Mestre</a:t>
            </a:r>
          </a:p>
        </p:txBody>
      </p:sp>
      <p:sp>
        <p:nvSpPr>
          <p:cNvPr id="4" name="Espaço Reservado para Data 3"/>
          <p:cNvSpPr>
            <a:spLocks noGrp="1"/>
          </p:cNvSpPr>
          <p:nvPr>
            <p:ph type="dt" sz="half" idx="10"/>
          </p:nvPr>
        </p:nvSpPr>
        <p:spPr/>
        <p:txBody>
          <a:bodyPr rtlCol="0"/>
          <a:lstStyle>
            <a:lvl1pPr algn="l">
              <a:defRPr/>
            </a:lvl1pPr>
          </a:lstStyle>
          <a:p>
            <a:pPr rtl="0"/>
            <a:fld id="{58BA592B-0EA4-40D4-A1E4-71971A215A20}" type="datetime1">
              <a:rPr lang="pt-BR" noProof="1" smtClean="0"/>
              <a:t>05/12/2022</a:t>
            </a:fld>
            <a:endParaRPr lang="pt-BR" noProof="1"/>
          </a:p>
        </p:txBody>
      </p:sp>
      <p:sp>
        <p:nvSpPr>
          <p:cNvPr id="5" name="Espaço Reservado para Rodapé 4"/>
          <p:cNvSpPr>
            <a:spLocks noGrp="1"/>
          </p:cNvSpPr>
          <p:nvPr>
            <p:ph type="ftr" sz="quarter" idx="11"/>
          </p:nvPr>
        </p:nvSpPr>
        <p:spPr/>
        <p:txBody>
          <a:bodyPr rtlCol="0"/>
          <a:lstStyle/>
          <a:p>
            <a:pPr rtl="0"/>
            <a:endParaRPr lang="pt-BR" noProof="1"/>
          </a:p>
        </p:txBody>
      </p:sp>
      <p:sp>
        <p:nvSpPr>
          <p:cNvPr id="6" name="Espaço Reservado para o Número do Slide 5"/>
          <p:cNvSpPr>
            <a:spLocks noGrp="1"/>
          </p:cNvSpPr>
          <p:nvPr>
            <p:ph type="sldNum" sz="quarter" idx="12"/>
          </p:nvPr>
        </p:nvSpPr>
        <p:spPr/>
        <p:txBody>
          <a:bodyPr rtlCol="0"/>
          <a:lstStyle/>
          <a:p>
            <a:pPr rtl="0"/>
            <a:fld id="{4FAB73BC-B049-4115-A692-8D63A059BFB8}" type="slidenum">
              <a:rPr lang="pt-BR" noProof="1" dirty="0" smtClean="0"/>
              <a:t>‹#›</a:t>
            </a:fld>
            <a:endParaRPr lang="pt-BR" noProof="1"/>
          </a:p>
        </p:txBody>
      </p:sp>
      <p:cxnSp>
        <p:nvCxnSpPr>
          <p:cNvPr id="8" name="Conector Reto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1"/>
              <a:t>Clique para editar o estilo de título Mestre</a:t>
            </a:r>
          </a:p>
        </p:txBody>
      </p:sp>
      <p:sp>
        <p:nvSpPr>
          <p:cNvPr id="3" name="Espaço reservado para texto vertical 2"/>
          <p:cNvSpPr>
            <a:spLocks noGrp="1"/>
          </p:cNvSpPr>
          <p:nvPr>
            <p:ph type="body" orient="vert" idx="1" hasCustomPrompt="1"/>
          </p:nvPr>
        </p:nvSpPr>
        <p:spPr/>
        <p:txBody>
          <a:bodyPr vert="eaVert" rtlCol="0"/>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4" name="Espaço Reservado para Data 3"/>
          <p:cNvSpPr>
            <a:spLocks noGrp="1"/>
          </p:cNvSpPr>
          <p:nvPr>
            <p:ph type="dt" sz="half" idx="10"/>
          </p:nvPr>
        </p:nvSpPr>
        <p:spPr/>
        <p:txBody>
          <a:bodyPr rtlCol="0"/>
          <a:lstStyle/>
          <a:p>
            <a:pPr rtl="0"/>
            <a:fld id="{E5D014EE-1076-4685-AE78-7B1C143CD568}" type="datetime1">
              <a:rPr lang="pt-BR" noProof="1" smtClean="0"/>
              <a:t>05/12/2022</a:t>
            </a:fld>
            <a:endParaRPr lang="pt-BR" noProof="1"/>
          </a:p>
        </p:txBody>
      </p:sp>
      <p:sp>
        <p:nvSpPr>
          <p:cNvPr id="5" name="Espaço Reservado para Rodapé 4"/>
          <p:cNvSpPr>
            <a:spLocks noGrp="1"/>
          </p:cNvSpPr>
          <p:nvPr>
            <p:ph type="ftr" sz="quarter" idx="11"/>
          </p:nvPr>
        </p:nvSpPr>
        <p:spPr/>
        <p:txBody>
          <a:bodyPr rtlCol="0"/>
          <a:lstStyle/>
          <a:p>
            <a:pPr rtl="0"/>
            <a:endParaRPr lang="pt-BR" noProof="1"/>
          </a:p>
        </p:txBody>
      </p:sp>
      <p:sp>
        <p:nvSpPr>
          <p:cNvPr id="6" name="Espaço Reservado para o Número do Slide 5"/>
          <p:cNvSpPr>
            <a:spLocks noGrp="1"/>
          </p:cNvSpPr>
          <p:nvPr>
            <p:ph type="sldNum" sz="quarter" idx="12"/>
          </p:nvPr>
        </p:nvSpPr>
        <p:spPr/>
        <p:txBody>
          <a:bodyPr rtlCol="0"/>
          <a:lstStyle/>
          <a:p>
            <a:pPr rtl="0"/>
            <a:fld id="{4FAB73BC-B049-4115-A692-8D63A059BFB8}" type="slidenum">
              <a:rPr lang="pt-BR" noProof="1" dirty="0" smtClean="0"/>
              <a:t>‹#›</a:t>
            </a:fld>
            <a:endParaRPr lang="pt-BR"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8724901" y="762000"/>
            <a:ext cx="2628900" cy="5410200"/>
          </a:xfrm>
        </p:spPr>
        <p:txBody>
          <a:bodyPr vert="eaVert" lIns="45720" tIns="91440" rIns="45720" bIns="91440" rtlCol="0"/>
          <a:lstStyle/>
          <a:p>
            <a:pPr rtl="0"/>
            <a:r>
              <a:rPr lang="pt-BR" noProof="1"/>
              <a:t>Clique para editar o estilo de título Mestre</a:t>
            </a:r>
          </a:p>
        </p:txBody>
      </p:sp>
      <p:sp>
        <p:nvSpPr>
          <p:cNvPr id="3" name="Espaço reservado para texto vertical 2"/>
          <p:cNvSpPr>
            <a:spLocks noGrp="1"/>
          </p:cNvSpPr>
          <p:nvPr>
            <p:ph type="body" orient="vert" idx="1" hasCustomPrompt="1"/>
          </p:nvPr>
        </p:nvSpPr>
        <p:spPr>
          <a:xfrm>
            <a:off x="990601" y="762000"/>
            <a:ext cx="7581900" cy="5410200"/>
          </a:xfrm>
        </p:spPr>
        <p:txBody>
          <a:bodyPr vert="eaVert" rtlCol="0"/>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4" name="Espaço Reservado para Data 3"/>
          <p:cNvSpPr>
            <a:spLocks noGrp="1"/>
          </p:cNvSpPr>
          <p:nvPr>
            <p:ph type="dt" sz="half" idx="10"/>
          </p:nvPr>
        </p:nvSpPr>
        <p:spPr/>
        <p:txBody>
          <a:bodyPr rtlCol="0"/>
          <a:lstStyle/>
          <a:p>
            <a:pPr rtl="0"/>
            <a:fld id="{17238825-B43B-4B14-B624-1C85BDF721B5}" type="datetime1">
              <a:rPr lang="pt-BR" noProof="1" smtClean="0"/>
              <a:t>05/12/2022</a:t>
            </a:fld>
            <a:endParaRPr lang="pt-BR" noProof="1"/>
          </a:p>
        </p:txBody>
      </p:sp>
      <p:sp>
        <p:nvSpPr>
          <p:cNvPr id="5" name="Espaço Reservado para Rodapé 4"/>
          <p:cNvSpPr>
            <a:spLocks noGrp="1"/>
          </p:cNvSpPr>
          <p:nvPr>
            <p:ph type="ftr" sz="quarter" idx="11"/>
          </p:nvPr>
        </p:nvSpPr>
        <p:spPr/>
        <p:txBody>
          <a:bodyPr rtlCol="0"/>
          <a:lstStyle/>
          <a:p>
            <a:pPr rtl="0"/>
            <a:endParaRPr lang="pt-BR" noProof="1"/>
          </a:p>
        </p:txBody>
      </p:sp>
      <p:sp>
        <p:nvSpPr>
          <p:cNvPr id="6" name="Espaço Reservado para o Número do Slide 5"/>
          <p:cNvSpPr>
            <a:spLocks noGrp="1"/>
          </p:cNvSpPr>
          <p:nvPr>
            <p:ph type="sldNum" sz="quarter" idx="12"/>
          </p:nvPr>
        </p:nvSpPr>
        <p:spPr/>
        <p:txBody>
          <a:bodyPr rtlCol="0"/>
          <a:lstStyle/>
          <a:p>
            <a:pPr rtl="0"/>
            <a:fld id="{4FAB73BC-B049-4115-A692-8D63A059BFB8}" type="slidenum">
              <a:rPr lang="pt-BR" noProof="1" dirty="0" smtClean="0"/>
              <a:t>‹#›</a:t>
            </a:fld>
            <a:endParaRPr lang="pt-BR" noProof="1"/>
          </a:p>
        </p:txBody>
      </p:sp>
      <p:cxnSp>
        <p:nvCxnSpPr>
          <p:cNvPr id="7" name="Conector reto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1"/>
              <a:t>Clique para editar o estilo de título Mestre</a:t>
            </a:r>
          </a:p>
        </p:txBody>
      </p:sp>
      <p:sp>
        <p:nvSpPr>
          <p:cNvPr id="3" name="Espaço reservado para conteúdo 2"/>
          <p:cNvSpPr>
            <a:spLocks noGrp="1"/>
          </p:cNvSpPr>
          <p:nvPr>
            <p:ph idx="1" hasCustomPrompt="1"/>
          </p:nvPr>
        </p:nvSpPr>
        <p:spPr/>
        <p:txBody>
          <a:bodyPr rtlCol="0"/>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4" name="Espaço Reservado para Data 3"/>
          <p:cNvSpPr>
            <a:spLocks noGrp="1"/>
          </p:cNvSpPr>
          <p:nvPr>
            <p:ph type="dt" sz="half" idx="10"/>
          </p:nvPr>
        </p:nvSpPr>
        <p:spPr/>
        <p:txBody>
          <a:bodyPr rtlCol="0"/>
          <a:lstStyle/>
          <a:p>
            <a:pPr rtl="0"/>
            <a:fld id="{D1AEA189-6A12-46BC-8D40-4AE493F46DA7}" type="datetime1">
              <a:rPr lang="pt-BR" noProof="1" smtClean="0"/>
              <a:t>05/12/2022</a:t>
            </a:fld>
            <a:endParaRPr lang="pt-BR" noProof="1"/>
          </a:p>
        </p:txBody>
      </p:sp>
      <p:sp>
        <p:nvSpPr>
          <p:cNvPr id="5" name="Espaço Reservado para Rodapé 4"/>
          <p:cNvSpPr>
            <a:spLocks noGrp="1"/>
          </p:cNvSpPr>
          <p:nvPr>
            <p:ph type="ftr" sz="quarter" idx="11"/>
          </p:nvPr>
        </p:nvSpPr>
        <p:spPr/>
        <p:txBody>
          <a:bodyPr rtlCol="0"/>
          <a:lstStyle/>
          <a:p>
            <a:pPr rtl="0"/>
            <a:endParaRPr lang="pt-BR" noProof="1"/>
          </a:p>
        </p:txBody>
      </p:sp>
      <p:sp>
        <p:nvSpPr>
          <p:cNvPr id="6" name="Espaço Reservado para o Número do Slide 5"/>
          <p:cNvSpPr>
            <a:spLocks noGrp="1"/>
          </p:cNvSpPr>
          <p:nvPr>
            <p:ph type="sldNum" sz="quarter" idx="12"/>
          </p:nvPr>
        </p:nvSpPr>
        <p:spPr/>
        <p:txBody>
          <a:bodyPr rtlCol="0"/>
          <a:lstStyle/>
          <a:p>
            <a:pPr rtl="0"/>
            <a:fld id="{4FAB73BC-B049-4115-A692-8D63A059BFB8}" type="slidenum">
              <a:rPr lang="pt-BR" noProof="1" dirty="0" smtClean="0"/>
              <a:t>‹#›</a:t>
            </a:fld>
            <a:endParaRPr lang="pt-BR"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9" name="Retângulo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hasCustomPrompt="1"/>
          </p:nvPr>
        </p:nvSpPr>
        <p:spPr>
          <a:xfrm>
            <a:off x="457200" y="4960137"/>
            <a:ext cx="7772400" cy="1463040"/>
          </a:xfrm>
        </p:spPr>
        <p:txBody>
          <a:bodyPr rtlCol="0" anchor="ctr">
            <a:normAutofit/>
          </a:bodyPr>
          <a:lstStyle>
            <a:lvl1pPr algn="r">
              <a:defRPr sz="5000" b="0" spc="200" baseline="0"/>
            </a:lvl1pPr>
          </a:lstStyle>
          <a:p>
            <a:pPr rtl="0"/>
            <a:r>
              <a:rPr lang="pt-BR" noProof="1"/>
              <a:t>Clique para editar o estilo de título Mestre</a:t>
            </a:r>
          </a:p>
        </p:txBody>
      </p:sp>
      <p:sp>
        <p:nvSpPr>
          <p:cNvPr id="3" name="Espaço reservado para texto 2"/>
          <p:cNvSpPr>
            <a:spLocks noGrp="1"/>
          </p:cNvSpPr>
          <p:nvPr>
            <p:ph type="body" idx="1" hasCustomPrompt="1"/>
          </p:nvPr>
        </p:nvSpPr>
        <p:spPr>
          <a:xfrm>
            <a:off x="8610600" y="4960137"/>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pt-BR" noProof="1"/>
              <a:t>Clique para editar o texto Mestre</a:t>
            </a:r>
          </a:p>
        </p:txBody>
      </p:sp>
      <p:sp>
        <p:nvSpPr>
          <p:cNvPr id="4" name="Espaço Reservado para Data 3"/>
          <p:cNvSpPr>
            <a:spLocks noGrp="1"/>
          </p:cNvSpPr>
          <p:nvPr>
            <p:ph type="dt" sz="half" idx="10"/>
          </p:nvPr>
        </p:nvSpPr>
        <p:spPr/>
        <p:txBody>
          <a:bodyPr rtlCol="0"/>
          <a:lstStyle/>
          <a:p>
            <a:pPr rtl="0"/>
            <a:fld id="{849CDA04-3929-4D47-933D-1E3D28969575}" type="datetime1">
              <a:rPr lang="pt-BR" noProof="1" smtClean="0"/>
              <a:t>05/12/2022</a:t>
            </a:fld>
            <a:endParaRPr lang="pt-BR" noProof="1"/>
          </a:p>
        </p:txBody>
      </p:sp>
      <p:sp>
        <p:nvSpPr>
          <p:cNvPr id="5" name="Espaço Reservado para Rodapé 4"/>
          <p:cNvSpPr>
            <a:spLocks noGrp="1"/>
          </p:cNvSpPr>
          <p:nvPr>
            <p:ph type="ftr" sz="quarter" idx="11"/>
          </p:nvPr>
        </p:nvSpPr>
        <p:spPr/>
        <p:txBody>
          <a:bodyPr rtlCol="0"/>
          <a:lstStyle/>
          <a:p>
            <a:pPr rtl="0"/>
            <a:endParaRPr lang="pt-BR" noProof="1"/>
          </a:p>
        </p:txBody>
      </p:sp>
      <p:sp>
        <p:nvSpPr>
          <p:cNvPr id="6" name="Espaço Reservado para o Número do Slide 5"/>
          <p:cNvSpPr>
            <a:spLocks noGrp="1"/>
          </p:cNvSpPr>
          <p:nvPr>
            <p:ph type="sldNum" sz="quarter" idx="12"/>
          </p:nvPr>
        </p:nvSpPr>
        <p:spPr/>
        <p:txBody>
          <a:bodyPr rtlCol="0"/>
          <a:lstStyle/>
          <a:p>
            <a:pPr rtl="0"/>
            <a:fld id="{4FAB73BC-B049-4115-A692-8D63A059BFB8}" type="slidenum">
              <a:rPr lang="pt-BR" noProof="1" dirty="0" smtClean="0"/>
              <a:t>‹#›</a:t>
            </a:fld>
            <a:endParaRPr lang="pt-BR" noProof="1"/>
          </a:p>
        </p:txBody>
      </p:sp>
      <p:cxnSp>
        <p:nvCxnSpPr>
          <p:cNvPr id="8" name="Conector Reto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024128" y="585216"/>
            <a:ext cx="9720072" cy="1499616"/>
          </a:xfrm>
        </p:spPr>
        <p:txBody>
          <a:bodyPr rtlCol="0"/>
          <a:lstStyle/>
          <a:p>
            <a:pPr rtl="0"/>
            <a:r>
              <a:rPr lang="pt-BR" noProof="1"/>
              <a:t>Clique para editar o estilo de título Mestre</a:t>
            </a:r>
          </a:p>
        </p:txBody>
      </p:sp>
      <p:sp>
        <p:nvSpPr>
          <p:cNvPr id="3" name="Espaço reservado para conteúdo 2"/>
          <p:cNvSpPr>
            <a:spLocks noGrp="1"/>
          </p:cNvSpPr>
          <p:nvPr>
            <p:ph sz="half" idx="1" hasCustomPrompt="1"/>
          </p:nvPr>
        </p:nvSpPr>
        <p:spPr>
          <a:xfrm>
            <a:off x="1024127" y="2286000"/>
            <a:ext cx="4754880" cy="4023360"/>
          </a:xfrm>
        </p:spPr>
        <p:txBody>
          <a:bodyPr rtlCol="0"/>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4" name="Espaço reservado para conteúdo 3"/>
          <p:cNvSpPr>
            <a:spLocks noGrp="1"/>
          </p:cNvSpPr>
          <p:nvPr>
            <p:ph sz="half" idx="2" hasCustomPrompt="1"/>
          </p:nvPr>
        </p:nvSpPr>
        <p:spPr>
          <a:xfrm>
            <a:off x="5989320" y="2286000"/>
            <a:ext cx="4754880" cy="4023360"/>
          </a:xfrm>
        </p:spPr>
        <p:txBody>
          <a:bodyPr rtlCol="0"/>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5" name="Espaço Reservado para Data 4"/>
          <p:cNvSpPr>
            <a:spLocks noGrp="1"/>
          </p:cNvSpPr>
          <p:nvPr>
            <p:ph type="dt" sz="half" idx="10"/>
          </p:nvPr>
        </p:nvSpPr>
        <p:spPr/>
        <p:txBody>
          <a:bodyPr rtlCol="0"/>
          <a:lstStyle/>
          <a:p>
            <a:pPr rtl="0"/>
            <a:fld id="{677F04DB-A7C8-4A03-A390-FF466E07A079}" type="datetime1">
              <a:rPr lang="pt-BR" noProof="1" smtClean="0"/>
              <a:t>05/12/2022</a:t>
            </a:fld>
            <a:endParaRPr lang="pt-BR" noProof="1"/>
          </a:p>
        </p:txBody>
      </p:sp>
      <p:sp>
        <p:nvSpPr>
          <p:cNvPr id="6" name="Espaço Reservado para Rodapé 5"/>
          <p:cNvSpPr>
            <a:spLocks noGrp="1"/>
          </p:cNvSpPr>
          <p:nvPr>
            <p:ph type="ftr" sz="quarter" idx="11"/>
          </p:nvPr>
        </p:nvSpPr>
        <p:spPr/>
        <p:txBody>
          <a:bodyPr rtlCol="0"/>
          <a:lstStyle/>
          <a:p>
            <a:pPr rtl="0"/>
            <a:endParaRPr lang="pt-BR" noProof="1"/>
          </a:p>
        </p:txBody>
      </p:sp>
      <p:sp>
        <p:nvSpPr>
          <p:cNvPr id="7" name="Espaço Reservado para o Número do Slide 6"/>
          <p:cNvSpPr>
            <a:spLocks noGrp="1"/>
          </p:cNvSpPr>
          <p:nvPr>
            <p:ph type="sldNum" sz="quarter" idx="12"/>
          </p:nvPr>
        </p:nvSpPr>
        <p:spPr/>
        <p:txBody>
          <a:bodyPr rtlCol="0"/>
          <a:lstStyle/>
          <a:p>
            <a:pPr rtl="0"/>
            <a:fld id="{4FAB73BC-B049-4115-A692-8D63A059BFB8}" type="slidenum">
              <a:rPr lang="pt-BR" noProof="1" dirty="0" smtClean="0"/>
              <a:t>‹#›</a:t>
            </a:fld>
            <a:endParaRPr lang="pt-BR"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ítulo 9"/>
          <p:cNvSpPr>
            <a:spLocks noGrp="1"/>
          </p:cNvSpPr>
          <p:nvPr>
            <p:ph type="title"/>
          </p:nvPr>
        </p:nvSpPr>
        <p:spPr/>
        <p:txBody>
          <a:bodyPr rtlCol="0"/>
          <a:lstStyle/>
          <a:p>
            <a:pPr rtl="0"/>
            <a:r>
              <a:rPr lang="pt-BR" noProof="1"/>
              <a:t>Clique para editar o título Mestre</a:t>
            </a:r>
          </a:p>
        </p:txBody>
      </p:sp>
      <p:sp>
        <p:nvSpPr>
          <p:cNvPr id="3" name="Espaço reservado para texto 2"/>
          <p:cNvSpPr>
            <a:spLocks noGrp="1"/>
          </p:cNvSpPr>
          <p:nvPr>
            <p:ph type="body" idx="1" hasCustomPrompt="1"/>
          </p:nvPr>
        </p:nvSpPr>
        <p:spPr>
          <a:xfrm>
            <a:off x="1024128" y="2179636"/>
            <a:ext cx="4754880" cy="822960"/>
          </a:xfrm>
        </p:spPr>
        <p:txBody>
          <a:bodyPr lIns="137160" rIns="137160" rtlCol="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1"/>
              <a:t>Clique para editar o texto Mestre</a:t>
            </a:r>
          </a:p>
        </p:txBody>
      </p:sp>
      <p:sp>
        <p:nvSpPr>
          <p:cNvPr id="4" name="Espaço reservado para conteúdo 3"/>
          <p:cNvSpPr>
            <a:spLocks noGrp="1"/>
          </p:cNvSpPr>
          <p:nvPr>
            <p:ph sz="half" idx="2" hasCustomPrompt="1"/>
          </p:nvPr>
        </p:nvSpPr>
        <p:spPr>
          <a:xfrm>
            <a:off x="1024128" y="2967788"/>
            <a:ext cx="4754880" cy="3341572"/>
          </a:xfrm>
        </p:spPr>
        <p:txBody>
          <a:bodyPr rtlCol="0"/>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5" name="Espaço reservado para texto 4"/>
          <p:cNvSpPr>
            <a:spLocks noGrp="1"/>
          </p:cNvSpPr>
          <p:nvPr>
            <p:ph type="body" sz="quarter" idx="3" hasCustomPrompt="1"/>
          </p:nvPr>
        </p:nvSpPr>
        <p:spPr>
          <a:xfrm>
            <a:off x="5990888" y="2179636"/>
            <a:ext cx="4754880" cy="822960"/>
          </a:xfrm>
        </p:spPr>
        <p:txBody>
          <a:bodyPr lIns="137160" rIns="137160" rtlCol="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pt-BR" noProof="1"/>
              <a:t>Clique para editar o texto Mestre</a:t>
            </a:r>
          </a:p>
        </p:txBody>
      </p:sp>
      <p:sp>
        <p:nvSpPr>
          <p:cNvPr id="6" name="Espaço reservado para conteúdo 5"/>
          <p:cNvSpPr>
            <a:spLocks noGrp="1"/>
          </p:cNvSpPr>
          <p:nvPr>
            <p:ph sz="quarter" idx="4" hasCustomPrompt="1"/>
          </p:nvPr>
        </p:nvSpPr>
        <p:spPr>
          <a:xfrm>
            <a:off x="5990888" y="2967788"/>
            <a:ext cx="4754880" cy="3341572"/>
          </a:xfrm>
        </p:spPr>
        <p:txBody>
          <a:bodyPr rtlCol="0"/>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7" name="Espaço Reservado para Data 6"/>
          <p:cNvSpPr>
            <a:spLocks noGrp="1"/>
          </p:cNvSpPr>
          <p:nvPr>
            <p:ph type="dt" sz="half" idx="10"/>
          </p:nvPr>
        </p:nvSpPr>
        <p:spPr/>
        <p:txBody>
          <a:bodyPr rtlCol="0"/>
          <a:lstStyle/>
          <a:p>
            <a:pPr rtl="0"/>
            <a:fld id="{E4B593EC-2F08-44C6-ABE6-DDD998346E60}" type="datetime1">
              <a:rPr lang="pt-BR" noProof="1" smtClean="0"/>
              <a:t>05/12/2022</a:t>
            </a:fld>
            <a:endParaRPr lang="pt-BR" noProof="1"/>
          </a:p>
        </p:txBody>
      </p:sp>
      <p:sp>
        <p:nvSpPr>
          <p:cNvPr id="8" name="Espaço Reservado para Rodapé 7"/>
          <p:cNvSpPr>
            <a:spLocks noGrp="1"/>
          </p:cNvSpPr>
          <p:nvPr>
            <p:ph type="ftr" sz="quarter" idx="11"/>
          </p:nvPr>
        </p:nvSpPr>
        <p:spPr/>
        <p:txBody>
          <a:bodyPr rtlCol="0"/>
          <a:lstStyle/>
          <a:p>
            <a:pPr rtl="0"/>
            <a:endParaRPr lang="pt-BR" noProof="1"/>
          </a:p>
        </p:txBody>
      </p:sp>
      <p:sp>
        <p:nvSpPr>
          <p:cNvPr id="9" name="Espaço Reservado para o Número do Slide 8"/>
          <p:cNvSpPr>
            <a:spLocks noGrp="1"/>
          </p:cNvSpPr>
          <p:nvPr>
            <p:ph type="sldNum" sz="quarter" idx="12"/>
          </p:nvPr>
        </p:nvSpPr>
        <p:spPr/>
        <p:txBody>
          <a:bodyPr rtlCol="0"/>
          <a:lstStyle/>
          <a:p>
            <a:pPr rtl="0"/>
            <a:fld id="{4FAB73BC-B049-4115-A692-8D63A059BFB8}" type="slidenum">
              <a:rPr lang="pt-BR" noProof="1" dirty="0" smtClean="0"/>
              <a:t>‹#›</a:t>
            </a:fld>
            <a:endParaRPr lang="pt-BR"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1"/>
              <a:t>Clique para editar o estilo de título Mestre</a:t>
            </a:r>
          </a:p>
        </p:txBody>
      </p:sp>
      <p:sp>
        <p:nvSpPr>
          <p:cNvPr id="3" name="Espaço Reservado para Data 2"/>
          <p:cNvSpPr>
            <a:spLocks noGrp="1"/>
          </p:cNvSpPr>
          <p:nvPr>
            <p:ph type="dt" sz="half" idx="10"/>
          </p:nvPr>
        </p:nvSpPr>
        <p:spPr/>
        <p:txBody>
          <a:bodyPr rtlCol="0"/>
          <a:lstStyle/>
          <a:p>
            <a:pPr rtl="0"/>
            <a:fld id="{D25D5DED-087C-4044-A01E-71A37BA13494}" type="datetime1">
              <a:rPr lang="pt-BR" noProof="1" smtClean="0"/>
              <a:t>05/12/2022</a:t>
            </a:fld>
            <a:endParaRPr lang="pt-BR" noProof="1"/>
          </a:p>
        </p:txBody>
      </p:sp>
      <p:sp>
        <p:nvSpPr>
          <p:cNvPr id="4" name="Espaço Reservado para Rodapé 3"/>
          <p:cNvSpPr>
            <a:spLocks noGrp="1"/>
          </p:cNvSpPr>
          <p:nvPr>
            <p:ph type="ftr" sz="quarter" idx="11"/>
          </p:nvPr>
        </p:nvSpPr>
        <p:spPr/>
        <p:txBody>
          <a:bodyPr rtlCol="0"/>
          <a:lstStyle/>
          <a:p>
            <a:pPr rtl="0"/>
            <a:endParaRPr lang="pt-BR" noProof="1"/>
          </a:p>
        </p:txBody>
      </p:sp>
      <p:sp>
        <p:nvSpPr>
          <p:cNvPr id="5" name="Espaço Reservado para o Número do Slide 4"/>
          <p:cNvSpPr>
            <a:spLocks noGrp="1"/>
          </p:cNvSpPr>
          <p:nvPr>
            <p:ph type="sldNum" sz="quarter" idx="12"/>
          </p:nvPr>
        </p:nvSpPr>
        <p:spPr/>
        <p:txBody>
          <a:bodyPr rtlCol="0"/>
          <a:lstStyle/>
          <a:p>
            <a:pPr rtl="0"/>
            <a:fld id="{4FAB73BC-B049-4115-A692-8D63A059BFB8}" type="slidenum">
              <a:rPr lang="pt-BR" noProof="1" dirty="0" smtClean="0"/>
              <a:t>‹#›</a:t>
            </a:fld>
            <a:endParaRPr lang="pt-BR"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p>
            <a:pPr rtl="0"/>
            <a:fld id="{808423E9-1DB6-4230-88B5-F7BE0B79B8DA}" type="datetime1">
              <a:rPr lang="pt-BR" noProof="1" smtClean="0"/>
              <a:t>05/12/2022</a:t>
            </a:fld>
            <a:endParaRPr lang="pt-BR" noProof="1"/>
          </a:p>
        </p:txBody>
      </p:sp>
      <p:sp>
        <p:nvSpPr>
          <p:cNvPr id="3" name="Espaço Reservado para Rodapé 2"/>
          <p:cNvSpPr>
            <a:spLocks noGrp="1"/>
          </p:cNvSpPr>
          <p:nvPr>
            <p:ph type="ftr" sz="quarter" idx="11"/>
          </p:nvPr>
        </p:nvSpPr>
        <p:spPr/>
        <p:txBody>
          <a:bodyPr rtlCol="0"/>
          <a:lstStyle/>
          <a:p>
            <a:pPr rtl="0"/>
            <a:endParaRPr lang="pt-BR" noProof="1"/>
          </a:p>
        </p:txBody>
      </p:sp>
      <p:sp>
        <p:nvSpPr>
          <p:cNvPr id="4" name="Espaço reservado para o número do slide 3"/>
          <p:cNvSpPr>
            <a:spLocks noGrp="1"/>
          </p:cNvSpPr>
          <p:nvPr>
            <p:ph type="sldNum" sz="quarter" idx="12"/>
          </p:nvPr>
        </p:nvSpPr>
        <p:spPr/>
        <p:txBody>
          <a:bodyPr rtlCol="0"/>
          <a:lstStyle/>
          <a:p>
            <a:pPr rtl="0"/>
            <a:fld id="{4FAB73BC-B049-4115-A692-8D63A059BFB8}" type="slidenum">
              <a:rPr lang="pt-BR" noProof="1" dirty="0" smtClean="0"/>
              <a:t>‹#›</a:t>
            </a:fld>
            <a:endParaRPr lang="pt-BR"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8" name="Título 7"/>
          <p:cNvSpPr>
            <a:spLocks noGrp="1"/>
          </p:cNvSpPr>
          <p:nvPr>
            <p:ph type="title"/>
          </p:nvPr>
        </p:nvSpPr>
        <p:spPr>
          <a:xfrm>
            <a:off x="1024128" y="471509"/>
            <a:ext cx="4389120" cy="1737360"/>
          </a:xfrm>
        </p:spPr>
        <p:txBody>
          <a:bodyPr rtlCol="0">
            <a:noAutofit/>
          </a:bodyPr>
          <a:lstStyle>
            <a:lvl1pPr>
              <a:lnSpc>
                <a:spcPct val="80000"/>
              </a:lnSpc>
              <a:defRPr sz="4000"/>
            </a:lvl1pPr>
          </a:lstStyle>
          <a:p>
            <a:pPr rtl="0"/>
            <a:r>
              <a:rPr lang="pt-BR" noProof="1"/>
              <a:t>Clique para editar o título Mestre</a:t>
            </a:r>
          </a:p>
        </p:txBody>
      </p:sp>
      <p:sp>
        <p:nvSpPr>
          <p:cNvPr id="3" name="Espaço reservado para conteúdo 2"/>
          <p:cNvSpPr>
            <a:spLocks noGrp="1"/>
          </p:cNvSpPr>
          <p:nvPr>
            <p:ph idx="1" hasCustomPrompt="1"/>
          </p:nvPr>
        </p:nvSpPr>
        <p:spPr>
          <a:xfrm>
            <a:off x="5715000" y="822960"/>
            <a:ext cx="5678424" cy="5184648"/>
          </a:xfrm>
        </p:spPr>
        <p:txBody>
          <a:bodyPr rtlCol="0"/>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4" name="Espaço reservado para texto 3"/>
          <p:cNvSpPr>
            <a:spLocks noGrp="1"/>
          </p:cNvSpPr>
          <p:nvPr>
            <p:ph type="body" sz="half" idx="2" hasCustomPrompt="1"/>
          </p:nvPr>
        </p:nvSpPr>
        <p:spPr>
          <a:xfrm>
            <a:off x="1024128" y="2257506"/>
            <a:ext cx="4389120" cy="3762294"/>
          </a:xfrm>
        </p:spPr>
        <p:txBody>
          <a:bodyPr lIns="91440" rIns="91440" rtlCol="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1"/>
              <a:t>Clique para editar o texto Mestre</a:t>
            </a:r>
          </a:p>
        </p:txBody>
      </p:sp>
      <p:sp>
        <p:nvSpPr>
          <p:cNvPr id="5" name="Espaço Reservado para Data 4"/>
          <p:cNvSpPr>
            <a:spLocks noGrp="1"/>
          </p:cNvSpPr>
          <p:nvPr>
            <p:ph type="dt" sz="half" idx="10"/>
          </p:nvPr>
        </p:nvSpPr>
        <p:spPr/>
        <p:txBody>
          <a:bodyPr rtlCol="0"/>
          <a:lstStyle/>
          <a:p>
            <a:pPr rtl="0"/>
            <a:fld id="{68E18BF6-C54B-4774-B74E-64B13634CEBD}" type="datetime1">
              <a:rPr lang="pt-BR" noProof="1" smtClean="0"/>
              <a:t>05/12/2022</a:t>
            </a:fld>
            <a:endParaRPr lang="pt-BR" noProof="1"/>
          </a:p>
        </p:txBody>
      </p:sp>
      <p:sp>
        <p:nvSpPr>
          <p:cNvPr id="6" name="Espaço Reservado para Rodapé 5"/>
          <p:cNvSpPr>
            <a:spLocks noGrp="1"/>
          </p:cNvSpPr>
          <p:nvPr>
            <p:ph type="ftr" sz="quarter" idx="11"/>
          </p:nvPr>
        </p:nvSpPr>
        <p:spPr/>
        <p:txBody>
          <a:bodyPr rtlCol="0"/>
          <a:lstStyle/>
          <a:p>
            <a:pPr rtl="0"/>
            <a:endParaRPr lang="pt-BR" noProof="1"/>
          </a:p>
        </p:txBody>
      </p:sp>
      <p:sp>
        <p:nvSpPr>
          <p:cNvPr id="7" name="Espaço Reservado para o Número do Slide 6"/>
          <p:cNvSpPr>
            <a:spLocks noGrp="1"/>
          </p:cNvSpPr>
          <p:nvPr>
            <p:ph type="sldNum" sz="quarter" idx="12"/>
          </p:nvPr>
        </p:nvSpPr>
        <p:spPr/>
        <p:txBody>
          <a:bodyPr rtlCol="0"/>
          <a:lstStyle/>
          <a:p>
            <a:pPr rtl="0"/>
            <a:fld id="{4FAB73BC-B049-4115-A692-8D63A059BFB8}" type="slidenum">
              <a:rPr lang="pt-BR" noProof="1" dirty="0" smtClean="0"/>
              <a:t>‹#›</a:t>
            </a:fld>
            <a:endParaRPr lang="pt-BR"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457200" y="4960138"/>
            <a:ext cx="7772400" cy="1463040"/>
          </a:xfrm>
        </p:spPr>
        <p:txBody>
          <a:bodyPr rtlCol="0" anchor="ctr">
            <a:normAutofit/>
          </a:bodyPr>
          <a:lstStyle>
            <a:lvl1pPr algn="r">
              <a:defRPr sz="5000" spc="200" baseline="0"/>
            </a:lvl1pPr>
          </a:lstStyle>
          <a:p>
            <a:pPr rtl="0"/>
            <a:r>
              <a:rPr lang="pt-BR" noProof="1"/>
              <a:t>Clique para editar o estilo de título Mestre</a:t>
            </a:r>
          </a:p>
        </p:txBody>
      </p:sp>
      <p:sp>
        <p:nvSpPr>
          <p:cNvPr id="3" name="Espaço Reservado para Imagem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noProof="1"/>
              <a:t>Clique no ícone para adicionar uma imagem</a:t>
            </a:r>
          </a:p>
        </p:txBody>
      </p:sp>
      <p:sp>
        <p:nvSpPr>
          <p:cNvPr id="4" name="Espaço reservado para texto 3"/>
          <p:cNvSpPr>
            <a:spLocks noGrp="1"/>
          </p:cNvSpPr>
          <p:nvPr>
            <p:ph type="body" sz="half" idx="2" hasCustomPrompt="1"/>
          </p:nvPr>
        </p:nvSpPr>
        <p:spPr>
          <a:xfrm>
            <a:off x="8610600" y="4960138"/>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1"/>
              <a:t>Clique para editar o texto Mestre</a:t>
            </a:r>
          </a:p>
        </p:txBody>
      </p:sp>
      <p:sp>
        <p:nvSpPr>
          <p:cNvPr id="5" name="Espaço Reservado para Data 4"/>
          <p:cNvSpPr>
            <a:spLocks noGrp="1"/>
          </p:cNvSpPr>
          <p:nvPr>
            <p:ph type="dt" sz="half" idx="10"/>
          </p:nvPr>
        </p:nvSpPr>
        <p:spPr/>
        <p:txBody>
          <a:bodyPr rtlCol="0"/>
          <a:lstStyle/>
          <a:p>
            <a:pPr rtl="0"/>
            <a:fld id="{5366459E-9F7E-4AD8-ABE1-A057363D4744}" type="datetime1">
              <a:rPr lang="pt-BR" noProof="1" smtClean="0"/>
              <a:t>05/12/2022</a:t>
            </a:fld>
            <a:endParaRPr lang="pt-BR" noProof="1"/>
          </a:p>
        </p:txBody>
      </p:sp>
      <p:sp>
        <p:nvSpPr>
          <p:cNvPr id="6" name="Espaço Reservado para Rodapé 5"/>
          <p:cNvSpPr>
            <a:spLocks noGrp="1"/>
          </p:cNvSpPr>
          <p:nvPr>
            <p:ph type="ftr" sz="quarter" idx="11"/>
          </p:nvPr>
        </p:nvSpPr>
        <p:spPr/>
        <p:txBody>
          <a:bodyPr rtlCol="0"/>
          <a:lstStyle/>
          <a:p>
            <a:pPr rtl="0"/>
            <a:endParaRPr lang="pt-BR" noProof="1"/>
          </a:p>
        </p:txBody>
      </p:sp>
      <p:sp>
        <p:nvSpPr>
          <p:cNvPr id="7" name="Espaço Reservado para o Número do Slide 6"/>
          <p:cNvSpPr>
            <a:spLocks noGrp="1"/>
          </p:cNvSpPr>
          <p:nvPr>
            <p:ph type="sldNum" sz="quarter" idx="12"/>
          </p:nvPr>
        </p:nvSpPr>
        <p:spPr/>
        <p:txBody>
          <a:bodyPr rtlCol="0"/>
          <a:lstStyle/>
          <a:p>
            <a:pPr rtl="0"/>
            <a:fld id="{867E5644-1E61-4311-A31E-84CB9C7AA8A9}" type="slidenum">
              <a:rPr lang="pt-BR" noProof="1" dirty="0" smtClean="0"/>
              <a:t>‹#›</a:t>
            </a:fld>
            <a:endParaRPr lang="pt-BR" noProof="1"/>
          </a:p>
        </p:txBody>
      </p:sp>
      <p:cxnSp>
        <p:nvCxnSpPr>
          <p:cNvPr id="8" name="Conector Reto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84866" y="269556"/>
            <a:ext cx="9720072" cy="1499616"/>
          </a:xfrm>
          <a:prstGeom prst="rect">
            <a:avLst/>
          </a:prstGeom>
        </p:spPr>
        <p:txBody>
          <a:bodyPr vert="horz" lIns="91440" tIns="45720" rIns="91440" bIns="45720" rtlCol="0" anchor="ctr">
            <a:normAutofit/>
          </a:bodyPr>
          <a:lstStyle/>
          <a:p>
            <a:pPr rtl="0"/>
            <a:r>
              <a:rPr lang="pt-BR" noProof="1"/>
              <a:t>Clique para editar o estilo de título Mestre</a:t>
            </a:r>
          </a:p>
        </p:txBody>
      </p:sp>
      <p:sp>
        <p:nvSpPr>
          <p:cNvPr id="3" name="Espaço reservado para texto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4" name="Espaço Reservado para Data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rtl="0"/>
            <a:fld id="{8071EC9B-CAF5-4D8C-962A-CE3A64DB1FC2}" type="datetime1">
              <a:rPr lang="pt-BR" noProof="1" smtClean="0"/>
              <a:t>05/12/2022</a:t>
            </a:fld>
            <a:endParaRPr lang="pt-BR" noProof="1"/>
          </a:p>
        </p:txBody>
      </p:sp>
      <p:sp>
        <p:nvSpPr>
          <p:cNvPr id="5" name="Espaço Reservado para Rodapé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rtl="0"/>
            <a:endParaRPr lang="pt-BR" noProof="1"/>
          </a:p>
        </p:txBody>
      </p:sp>
      <p:sp>
        <p:nvSpPr>
          <p:cNvPr id="6" name="Espaço Reservado para o Número do Slide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rtl="0"/>
            <a:fld id="{4FAB73BC-B049-4115-A692-8D63A059BFB8}" type="slidenum">
              <a:rPr lang="pt-BR" noProof="1" dirty="0" smtClean="0"/>
              <a:pPr rtl="0"/>
              <a:t>‹#›</a:t>
            </a:fld>
            <a:endParaRPr lang="pt-BR" noProof="1"/>
          </a:p>
        </p:txBody>
      </p:sp>
      <p:cxnSp>
        <p:nvCxnSpPr>
          <p:cNvPr id="7" name="Conector reto 6"/>
          <p:cNvCxnSpPr/>
          <p:nvPr/>
        </p:nvCxnSpPr>
        <p:spPr>
          <a:xfrm flipV="1">
            <a:off x="371231" y="278309"/>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MSIPCMContentMarking" descr="{&quot;HashCode&quot;:-1096251631,&quot;Placement&quot;:&quot;Footer&quot;,&quot;Top&quot;:515.9133,&quot;Left&quot;:441.0537,&quot;SlideWidth&quot;:960,&quot;SlideHeight&quot;:540}">
            <a:extLst>
              <a:ext uri="{FF2B5EF4-FFF2-40B4-BE49-F238E27FC236}">
                <a16:creationId xmlns:a16="http://schemas.microsoft.com/office/drawing/2014/main" id="{A4EA1FBB-C89E-5373-E757-678216A70359}"/>
              </a:ext>
            </a:extLst>
          </p:cNvPr>
          <p:cNvSpPr txBox="1"/>
          <p:nvPr userDrawn="1"/>
        </p:nvSpPr>
        <p:spPr>
          <a:xfrm>
            <a:off x="5601382" y="6552099"/>
            <a:ext cx="989235" cy="305901"/>
          </a:xfrm>
          <a:prstGeom prst="rect">
            <a:avLst/>
          </a:prstGeom>
          <a:noFill/>
        </p:spPr>
        <p:txBody>
          <a:bodyPr vert="horz" wrap="square" lIns="0" tIns="0" rIns="0" bIns="0" rtlCol="0" anchor="ctr" anchorCtr="1">
            <a:spAutoFit/>
          </a:bodyPr>
          <a:lstStyle/>
          <a:p>
            <a:pPr algn="ctr">
              <a:spcBef>
                <a:spcPts val="0"/>
              </a:spcBef>
              <a:spcAft>
                <a:spcPts val="0"/>
              </a:spcAft>
            </a:pPr>
            <a:r>
              <a:rPr lang="pt-BR" sz="1100">
                <a:solidFill>
                  <a:srgbClr val="737373"/>
                </a:solidFill>
                <a:latin typeface="Arial Black" panose="020B0A04020102020204" pitchFamily="34" charset="0"/>
              </a:rPr>
              <a:t>PÚBLICA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tângulo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1"/>
          </a:p>
        </p:txBody>
      </p:sp>
      <p:pic>
        <p:nvPicPr>
          <p:cNvPr id="5" name="Imagem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3"/>
          <a:srcRect r="52444" b="-1"/>
          <a:stretch/>
        </p:blipFill>
        <p:spPr>
          <a:xfrm>
            <a:off x="20" y="975"/>
            <a:ext cx="12191980" cy="6858000"/>
          </a:xfrm>
          <a:prstGeom prst="rect">
            <a:avLst/>
          </a:prstGeom>
        </p:spPr>
      </p:pic>
      <p:sp>
        <p:nvSpPr>
          <p:cNvPr id="21" name="Retângulo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pt-BR" noProof="1"/>
          </a:p>
        </p:txBody>
      </p:sp>
      <p:sp>
        <p:nvSpPr>
          <p:cNvPr id="2" name="Título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rtlCol="0" anchor="b">
            <a:normAutofit fontScale="90000"/>
          </a:bodyPr>
          <a:lstStyle/>
          <a:p>
            <a:pPr algn="l"/>
            <a:r>
              <a:rPr lang="pt-BR" noProof="1">
                <a:solidFill>
                  <a:srgbClr val="FFFFFF"/>
                </a:solidFill>
              </a:rPr>
              <a:t>SYSTEM IDENTIFICATION FOR RATE PREDICITON in OIL WELLS</a:t>
            </a:r>
          </a:p>
        </p:txBody>
      </p:sp>
      <p:sp>
        <p:nvSpPr>
          <p:cNvPr id="3" name="Subtítulo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rtlCol="0" anchor="t">
            <a:normAutofit fontScale="85000" lnSpcReduction="20000"/>
          </a:bodyPr>
          <a:lstStyle/>
          <a:p>
            <a:pPr rtl="0"/>
            <a:r>
              <a:rPr lang="pt-BR" noProof="1">
                <a:solidFill>
                  <a:srgbClr val="FFFFFF"/>
                </a:solidFill>
              </a:rPr>
              <a:t>Felipe da Costa Pereira</a:t>
            </a:r>
          </a:p>
          <a:p>
            <a:pPr rtl="0"/>
            <a:r>
              <a:rPr lang="pt-BR" noProof="1">
                <a:solidFill>
                  <a:srgbClr val="FFFFFF"/>
                </a:solidFill>
              </a:rPr>
              <a:t>Pedro Henrique Cardoso Paulo</a:t>
            </a:r>
          </a:p>
        </p:txBody>
      </p:sp>
      <p:cxnSp>
        <p:nvCxnSpPr>
          <p:cNvPr id="23" name="Conector Reto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6257027"/>
      </p:ext>
    </p:extLst>
  </p:cSld>
  <p:clrMapOvr>
    <a:masterClrMapping/>
  </p:clrMapOvr>
  <mc:AlternateContent xmlns:mc="http://schemas.openxmlformats.org/markup-compatibility/2006">
    <mc:Choice xmlns:p14="http://schemas.microsoft.com/office/powerpoint/2010/main" Requires="p14">
      <p:transition spd="slow" p14:dur="2000" advTm="17053"/>
    </mc:Choice>
    <mc:Fallback>
      <p:transition spd="slow" advTm="1705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BDC1A78-33B6-46A1-A9D8-CC62391CEA7A}"/>
              </a:ext>
            </a:extLst>
          </p:cNvPr>
          <p:cNvSpPr>
            <a:spLocks noGrp="1"/>
          </p:cNvSpPr>
          <p:nvPr>
            <p:ph type="title"/>
          </p:nvPr>
        </p:nvSpPr>
        <p:spPr/>
        <p:txBody>
          <a:bodyPr/>
          <a:lstStyle/>
          <a:p>
            <a:r>
              <a:rPr lang="en-GB"/>
              <a:t>Results </a:t>
            </a:r>
            <a:r>
              <a:rPr lang="en-GB" sz="2000"/>
              <a:t>LINEAR MODELS</a:t>
            </a:r>
            <a:endParaRPr lang="en-GB" sz="4000"/>
          </a:p>
        </p:txBody>
      </p:sp>
      <p:pic>
        <p:nvPicPr>
          <p:cNvPr id="5" name="Imagem 4">
            <a:extLst>
              <a:ext uri="{FF2B5EF4-FFF2-40B4-BE49-F238E27FC236}">
                <a16:creationId xmlns:a16="http://schemas.microsoft.com/office/drawing/2014/main" id="{18EE41D3-488F-F54F-E99E-0B1431EB6BEA}"/>
              </a:ext>
            </a:extLst>
          </p:cNvPr>
          <p:cNvPicPr>
            <a:picLocks noChangeAspect="1"/>
          </p:cNvPicPr>
          <p:nvPr/>
        </p:nvPicPr>
        <p:blipFill>
          <a:blip r:embed="rId3"/>
          <a:stretch>
            <a:fillRect/>
          </a:stretch>
        </p:blipFill>
        <p:spPr>
          <a:xfrm>
            <a:off x="133330" y="1710345"/>
            <a:ext cx="5834319" cy="2376000"/>
          </a:xfrm>
          <a:prstGeom prst="rect">
            <a:avLst/>
          </a:prstGeom>
        </p:spPr>
      </p:pic>
      <p:pic>
        <p:nvPicPr>
          <p:cNvPr id="7" name="Imagem 6">
            <a:extLst>
              <a:ext uri="{FF2B5EF4-FFF2-40B4-BE49-F238E27FC236}">
                <a16:creationId xmlns:a16="http://schemas.microsoft.com/office/drawing/2014/main" id="{FB7E8325-4C2B-567C-17C0-B2B85ABC135A}"/>
              </a:ext>
            </a:extLst>
          </p:cNvPr>
          <p:cNvPicPr>
            <a:picLocks noChangeAspect="1"/>
          </p:cNvPicPr>
          <p:nvPr/>
        </p:nvPicPr>
        <p:blipFill>
          <a:blip r:embed="rId4"/>
          <a:stretch>
            <a:fillRect/>
          </a:stretch>
        </p:blipFill>
        <p:spPr>
          <a:xfrm>
            <a:off x="6224352" y="1710345"/>
            <a:ext cx="5834319" cy="2376000"/>
          </a:xfrm>
          <a:prstGeom prst="rect">
            <a:avLst/>
          </a:prstGeom>
        </p:spPr>
      </p:pic>
      <p:pic>
        <p:nvPicPr>
          <p:cNvPr id="11" name="Imagem 10">
            <a:extLst>
              <a:ext uri="{FF2B5EF4-FFF2-40B4-BE49-F238E27FC236}">
                <a16:creationId xmlns:a16="http://schemas.microsoft.com/office/drawing/2014/main" id="{BFB15523-4FB9-BB3D-2DB9-6CFE1F235C00}"/>
              </a:ext>
            </a:extLst>
          </p:cNvPr>
          <p:cNvPicPr>
            <a:picLocks noChangeAspect="1"/>
          </p:cNvPicPr>
          <p:nvPr/>
        </p:nvPicPr>
        <p:blipFill>
          <a:blip r:embed="rId5"/>
          <a:stretch>
            <a:fillRect/>
          </a:stretch>
        </p:blipFill>
        <p:spPr>
          <a:xfrm>
            <a:off x="6180621" y="4212444"/>
            <a:ext cx="5878050" cy="2376000"/>
          </a:xfrm>
          <a:prstGeom prst="rect">
            <a:avLst/>
          </a:prstGeom>
        </p:spPr>
      </p:pic>
      <p:pic>
        <p:nvPicPr>
          <p:cNvPr id="14" name="Imagem 13">
            <a:extLst>
              <a:ext uri="{FF2B5EF4-FFF2-40B4-BE49-F238E27FC236}">
                <a16:creationId xmlns:a16="http://schemas.microsoft.com/office/drawing/2014/main" id="{455391D1-2E4C-F640-A94C-87631CECEF34}"/>
              </a:ext>
            </a:extLst>
          </p:cNvPr>
          <p:cNvPicPr>
            <a:picLocks noChangeAspect="1"/>
          </p:cNvPicPr>
          <p:nvPr/>
        </p:nvPicPr>
        <p:blipFill>
          <a:blip r:embed="rId6"/>
          <a:stretch>
            <a:fillRect/>
          </a:stretch>
        </p:blipFill>
        <p:spPr>
          <a:xfrm>
            <a:off x="133329" y="4212444"/>
            <a:ext cx="5834319" cy="2376000"/>
          </a:xfrm>
          <a:prstGeom prst="rect">
            <a:avLst/>
          </a:prstGeom>
        </p:spPr>
      </p:pic>
      <p:sp>
        <p:nvSpPr>
          <p:cNvPr id="15" name="Fluxograma: Processo 14">
            <a:extLst>
              <a:ext uri="{FF2B5EF4-FFF2-40B4-BE49-F238E27FC236}">
                <a16:creationId xmlns:a16="http://schemas.microsoft.com/office/drawing/2014/main" id="{28D41211-822A-3809-3467-FD47FF080F6B}"/>
              </a:ext>
            </a:extLst>
          </p:cNvPr>
          <p:cNvSpPr/>
          <p:nvPr/>
        </p:nvSpPr>
        <p:spPr>
          <a:xfrm>
            <a:off x="1412188" y="1369692"/>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SISO</a:t>
            </a:r>
          </a:p>
        </p:txBody>
      </p:sp>
      <p:sp>
        <p:nvSpPr>
          <p:cNvPr id="16" name="Fluxograma: Processo 15">
            <a:extLst>
              <a:ext uri="{FF2B5EF4-FFF2-40B4-BE49-F238E27FC236}">
                <a16:creationId xmlns:a16="http://schemas.microsoft.com/office/drawing/2014/main" id="{DA2577CD-2390-535F-C9F9-71BBC79D4F42}"/>
              </a:ext>
            </a:extLst>
          </p:cNvPr>
          <p:cNvSpPr/>
          <p:nvPr/>
        </p:nvSpPr>
        <p:spPr>
          <a:xfrm>
            <a:off x="7481346" y="1369692"/>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MISO</a:t>
            </a:r>
          </a:p>
        </p:txBody>
      </p:sp>
    </p:spTree>
    <p:extLst>
      <p:ext uri="{BB962C8B-B14F-4D97-AF65-F5344CB8AC3E}">
        <p14:creationId xmlns:p14="http://schemas.microsoft.com/office/powerpoint/2010/main" val="3283791317"/>
      </p:ext>
    </p:extLst>
  </p:cSld>
  <p:clrMapOvr>
    <a:masterClrMapping/>
  </p:clrMapOvr>
  <mc:AlternateContent xmlns:mc="http://schemas.openxmlformats.org/markup-compatibility/2006">
    <mc:Choice xmlns:p14="http://schemas.microsoft.com/office/powerpoint/2010/main" Requires="p14">
      <p:transition spd="slow" p14:dur="2000" advTm="44436"/>
    </mc:Choice>
    <mc:Fallback>
      <p:transition spd="slow" advTm="4443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BDC1A78-33B6-46A1-A9D8-CC62391CEA7A}"/>
              </a:ext>
            </a:extLst>
          </p:cNvPr>
          <p:cNvSpPr>
            <a:spLocks noGrp="1"/>
          </p:cNvSpPr>
          <p:nvPr>
            <p:ph type="title"/>
          </p:nvPr>
        </p:nvSpPr>
        <p:spPr/>
        <p:txBody>
          <a:bodyPr/>
          <a:lstStyle/>
          <a:p>
            <a:r>
              <a:rPr lang="en-GB"/>
              <a:t>Results </a:t>
            </a:r>
            <a:r>
              <a:rPr lang="en-GB" sz="2000"/>
              <a:t>polynomial MODELS</a:t>
            </a:r>
            <a:endParaRPr lang="en-GB" sz="4000"/>
          </a:p>
        </p:txBody>
      </p:sp>
      <p:pic>
        <p:nvPicPr>
          <p:cNvPr id="16" name="Imagem 15">
            <a:extLst>
              <a:ext uri="{FF2B5EF4-FFF2-40B4-BE49-F238E27FC236}">
                <a16:creationId xmlns:a16="http://schemas.microsoft.com/office/drawing/2014/main" id="{75B1529A-3657-67A2-0041-5D9480797A13}"/>
              </a:ext>
            </a:extLst>
          </p:cNvPr>
          <p:cNvPicPr>
            <a:picLocks noChangeAspect="1"/>
          </p:cNvPicPr>
          <p:nvPr/>
        </p:nvPicPr>
        <p:blipFill>
          <a:blip r:embed="rId3"/>
          <a:stretch>
            <a:fillRect/>
          </a:stretch>
        </p:blipFill>
        <p:spPr>
          <a:xfrm>
            <a:off x="133329" y="1710345"/>
            <a:ext cx="5834319" cy="2376000"/>
          </a:xfrm>
          <a:prstGeom prst="rect">
            <a:avLst/>
          </a:prstGeom>
        </p:spPr>
      </p:pic>
      <p:pic>
        <p:nvPicPr>
          <p:cNvPr id="18" name="Imagem 17">
            <a:extLst>
              <a:ext uri="{FF2B5EF4-FFF2-40B4-BE49-F238E27FC236}">
                <a16:creationId xmlns:a16="http://schemas.microsoft.com/office/drawing/2014/main" id="{E47F2D8D-A142-42D6-CEE0-F179CDEEB42F}"/>
              </a:ext>
            </a:extLst>
          </p:cNvPr>
          <p:cNvPicPr>
            <a:picLocks noChangeAspect="1"/>
          </p:cNvPicPr>
          <p:nvPr/>
        </p:nvPicPr>
        <p:blipFill>
          <a:blip r:embed="rId4"/>
          <a:stretch>
            <a:fillRect/>
          </a:stretch>
        </p:blipFill>
        <p:spPr>
          <a:xfrm>
            <a:off x="6224354" y="1710345"/>
            <a:ext cx="5834319" cy="2376000"/>
          </a:xfrm>
          <a:prstGeom prst="rect">
            <a:avLst/>
          </a:prstGeom>
        </p:spPr>
      </p:pic>
      <p:pic>
        <p:nvPicPr>
          <p:cNvPr id="20" name="Imagem 19">
            <a:extLst>
              <a:ext uri="{FF2B5EF4-FFF2-40B4-BE49-F238E27FC236}">
                <a16:creationId xmlns:a16="http://schemas.microsoft.com/office/drawing/2014/main" id="{AFDD05DF-2816-BAEA-9C83-801D26C46BC8}"/>
              </a:ext>
            </a:extLst>
          </p:cNvPr>
          <p:cNvPicPr>
            <a:picLocks noChangeAspect="1"/>
          </p:cNvPicPr>
          <p:nvPr/>
        </p:nvPicPr>
        <p:blipFill>
          <a:blip r:embed="rId5"/>
          <a:stretch>
            <a:fillRect/>
          </a:stretch>
        </p:blipFill>
        <p:spPr>
          <a:xfrm>
            <a:off x="6224352" y="4212444"/>
            <a:ext cx="5834319" cy="2376000"/>
          </a:xfrm>
          <a:prstGeom prst="rect">
            <a:avLst/>
          </a:prstGeom>
        </p:spPr>
      </p:pic>
      <p:pic>
        <p:nvPicPr>
          <p:cNvPr id="22" name="Imagem 21">
            <a:extLst>
              <a:ext uri="{FF2B5EF4-FFF2-40B4-BE49-F238E27FC236}">
                <a16:creationId xmlns:a16="http://schemas.microsoft.com/office/drawing/2014/main" id="{DBEBB888-EAA3-3702-E088-E3C0A58E52C3}"/>
              </a:ext>
            </a:extLst>
          </p:cNvPr>
          <p:cNvPicPr>
            <a:picLocks noChangeAspect="1"/>
          </p:cNvPicPr>
          <p:nvPr/>
        </p:nvPicPr>
        <p:blipFill>
          <a:blip r:embed="rId6"/>
          <a:stretch>
            <a:fillRect/>
          </a:stretch>
        </p:blipFill>
        <p:spPr>
          <a:xfrm>
            <a:off x="133328" y="4212444"/>
            <a:ext cx="5834319" cy="2376000"/>
          </a:xfrm>
          <a:prstGeom prst="rect">
            <a:avLst/>
          </a:prstGeom>
        </p:spPr>
      </p:pic>
      <p:sp>
        <p:nvSpPr>
          <p:cNvPr id="23" name="Fluxograma: Processo 22">
            <a:extLst>
              <a:ext uri="{FF2B5EF4-FFF2-40B4-BE49-F238E27FC236}">
                <a16:creationId xmlns:a16="http://schemas.microsoft.com/office/drawing/2014/main" id="{196EE9B3-75E1-224A-96AE-0B301688961A}"/>
              </a:ext>
            </a:extLst>
          </p:cNvPr>
          <p:cNvSpPr/>
          <p:nvPr/>
        </p:nvSpPr>
        <p:spPr>
          <a:xfrm>
            <a:off x="1412188" y="1369692"/>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SISO</a:t>
            </a:r>
          </a:p>
        </p:txBody>
      </p:sp>
      <p:sp>
        <p:nvSpPr>
          <p:cNvPr id="24" name="Fluxograma: Processo 23">
            <a:extLst>
              <a:ext uri="{FF2B5EF4-FFF2-40B4-BE49-F238E27FC236}">
                <a16:creationId xmlns:a16="http://schemas.microsoft.com/office/drawing/2014/main" id="{80A6146E-DF86-F323-5943-338E359A2943}"/>
              </a:ext>
            </a:extLst>
          </p:cNvPr>
          <p:cNvSpPr/>
          <p:nvPr/>
        </p:nvSpPr>
        <p:spPr>
          <a:xfrm>
            <a:off x="7481346" y="1369692"/>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MISO</a:t>
            </a:r>
          </a:p>
        </p:txBody>
      </p:sp>
    </p:spTree>
    <p:extLst>
      <p:ext uri="{BB962C8B-B14F-4D97-AF65-F5344CB8AC3E}">
        <p14:creationId xmlns:p14="http://schemas.microsoft.com/office/powerpoint/2010/main" val="1762295219"/>
      </p:ext>
    </p:extLst>
  </p:cSld>
  <p:clrMapOvr>
    <a:masterClrMapping/>
  </p:clrMapOvr>
  <mc:AlternateContent xmlns:mc="http://schemas.openxmlformats.org/markup-compatibility/2006">
    <mc:Choice xmlns:p14="http://schemas.microsoft.com/office/powerpoint/2010/main" Requires="p14">
      <p:transition spd="slow" p14:dur="2000" advTm="1409"/>
    </mc:Choice>
    <mc:Fallback>
      <p:transition spd="slow" advTm="140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BDC1A78-33B6-46A1-A9D8-CC62391CEA7A}"/>
              </a:ext>
            </a:extLst>
          </p:cNvPr>
          <p:cNvSpPr>
            <a:spLocks noGrp="1"/>
          </p:cNvSpPr>
          <p:nvPr>
            <p:ph type="title"/>
          </p:nvPr>
        </p:nvSpPr>
        <p:spPr/>
        <p:txBody>
          <a:bodyPr/>
          <a:lstStyle/>
          <a:p>
            <a:r>
              <a:rPr lang="en-GB"/>
              <a:t>Results </a:t>
            </a:r>
            <a:r>
              <a:rPr lang="en-GB" sz="2000"/>
              <a:t>Forest MODELS</a:t>
            </a:r>
            <a:endParaRPr lang="en-GB" sz="4000"/>
          </a:p>
        </p:txBody>
      </p:sp>
      <p:pic>
        <p:nvPicPr>
          <p:cNvPr id="11" name="Imagem 10">
            <a:extLst>
              <a:ext uri="{FF2B5EF4-FFF2-40B4-BE49-F238E27FC236}">
                <a16:creationId xmlns:a16="http://schemas.microsoft.com/office/drawing/2014/main" id="{C20897A4-C02C-C7AB-3109-BDB641FA99DF}"/>
              </a:ext>
            </a:extLst>
          </p:cNvPr>
          <p:cNvPicPr>
            <a:picLocks noChangeAspect="1"/>
          </p:cNvPicPr>
          <p:nvPr/>
        </p:nvPicPr>
        <p:blipFill>
          <a:blip r:embed="rId3"/>
          <a:stretch>
            <a:fillRect/>
          </a:stretch>
        </p:blipFill>
        <p:spPr>
          <a:xfrm>
            <a:off x="1498524" y="1710345"/>
            <a:ext cx="3889546" cy="1584000"/>
          </a:xfrm>
          <a:prstGeom prst="rect">
            <a:avLst/>
          </a:prstGeom>
        </p:spPr>
      </p:pic>
      <p:pic>
        <p:nvPicPr>
          <p:cNvPr id="14" name="Imagem 13">
            <a:extLst>
              <a:ext uri="{FF2B5EF4-FFF2-40B4-BE49-F238E27FC236}">
                <a16:creationId xmlns:a16="http://schemas.microsoft.com/office/drawing/2014/main" id="{F63DC933-98E8-1A4E-B2C6-903027BD2B74}"/>
              </a:ext>
            </a:extLst>
          </p:cNvPr>
          <p:cNvPicPr>
            <a:picLocks noChangeAspect="1"/>
          </p:cNvPicPr>
          <p:nvPr/>
        </p:nvPicPr>
        <p:blipFill>
          <a:blip r:embed="rId4"/>
          <a:stretch>
            <a:fillRect/>
          </a:stretch>
        </p:blipFill>
        <p:spPr>
          <a:xfrm>
            <a:off x="1498524" y="3370173"/>
            <a:ext cx="3889546" cy="1584000"/>
          </a:xfrm>
          <a:prstGeom prst="rect">
            <a:avLst/>
          </a:prstGeom>
        </p:spPr>
      </p:pic>
      <p:pic>
        <p:nvPicPr>
          <p:cNvPr id="16" name="Imagem 15">
            <a:extLst>
              <a:ext uri="{FF2B5EF4-FFF2-40B4-BE49-F238E27FC236}">
                <a16:creationId xmlns:a16="http://schemas.microsoft.com/office/drawing/2014/main" id="{1497F96D-ED40-0525-BDB6-DABBECC18C81}"/>
              </a:ext>
            </a:extLst>
          </p:cNvPr>
          <p:cNvPicPr>
            <a:picLocks noChangeAspect="1"/>
          </p:cNvPicPr>
          <p:nvPr/>
        </p:nvPicPr>
        <p:blipFill>
          <a:blip r:embed="rId5"/>
          <a:stretch>
            <a:fillRect/>
          </a:stretch>
        </p:blipFill>
        <p:spPr>
          <a:xfrm>
            <a:off x="1498524" y="5030001"/>
            <a:ext cx="3889546" cy="1584000"/>
          </a:xfrm>
          <a:prstGeom prst="rect">
            <a:avLst/>
          </a:prstGeom>
        </p:spPr>
      </p:pic>
      <p:pic>
        <p:nvPicPr>
          <p:cNvPr id="18" name="Imagem 17">
            <a:extLst>
              <a:ext uri="{FF2B5EF4-FFF2-40B4-BE49-F238E27FC236}">
                <a16:creationId xmlns:a16="http://schemas.microsoft.com/office/drawing/2014/main" id="{05FDCE07-F43F-DFB9-E04E-D83D34A20DAB}"/>
              </a:ext>
            </a:extLst>
          </p:cNvPr>
          <p:cNvPicPr>
            <a:picLocks noChangeAspect="1"/>
          </p:cNvPicPr>
          <p:nvPr/>
        </p:nvPicPr>
        <p:blipFill>
          <a:blip r:embed="rId6"/>
          <a:stretch>
            <a:fillRect/>
          </a:stretch>
        </p:blipFill>
        <p:spPr>
          <a:xfrm>
            <a:off x="6890266" y="1710345"/>
            <a:ext cx="3889546" cy="1584000"/>
          </a:xfrm>
          <a:prstGeom prst="rect">
            <a:avLst/>
          </a:prstGeom>
        </p:spPr>
      </p:pic>
      <p:pic>
        <p:nvPicPr>
          <p:cNvPr id="20" name="Imagem 19">
            <a:extLst>
              <a:ext uri="{FF2B5EF4-FFF2-40B4-BE49-F238E27FC236}">
                <a16:creationId xmlns:a16="http://schemas.microsoft.com/office/drawing/2014/main" id="{DA1CDDA3-3B0B-1E82-6F66-51170D0D6096}"/>
              </a:ext>
            </a:extLst>
          </p:cNvPr>
          <p:cNvPicPr>
            <a:picLocks noChangeAspect="1"/>
          </p:cNvPicPr>
          <p:nvPr/>
        </p:nvPicPr>
        <p:blipFill>
          <a:blip r:embed="rId7"/>
          <a:stretch>
            <a:fillRect/>
          </a:stretch>
        </p:blipFill>
        <p:spPr>
          <a:xfrm>
            <a:off x="6890266" y="3370173"/>
            <a:ext cx="3889546" cy="1584000"/>
          </a:xfrm>
          <a:prstGeom prst="rect">
            <a:avLst/>
          </a:prstGeom>
        </p:spPr>
      </p:pic>
      <p:pic>
        <p:nvPicPr>
          <p:cNvPr id="22" name="Imagem 21">
            <a:extLst>
              <a:ext uri="{FF2B5EF4-FFF2-40B4-BE49-F238E27FC236}">
                <a16:creationId xmlns:a16="http://schemas.microsoft.com/office/drawing/2014/main" id="{1149ED52-9EA9-7CFA-C794-62152DDB489D}"/>
              </a:ext>
            </a:extLst>
          </p:cNvPr>
          <p:cNvPicPr>
            <a:picLocks noChangeAspect="1"/>
          </p:cNvPicPr>
          <p:nvPr/>
        </p:nvPicPr>
        <p:blipFill>
          <a:blip r:embed="rId8"/>
          <a:stretch>
            <a:fillRect/>
          </a:stretch>
        </p:blipFill>
        <p:spPr>
          <a:xfrm>
            <a:off x="6890266" y="5030001"/>
            <a:ext cx="3889546" cy="1584000"/>
          </a:xfrm>
          <a:prstGeom prst="rect">
            <a:avLst/>
          </a:prstGeom>
        </p:spPr>
      </p:pic>
      <p:sp>
        <p:nvSpPr>
          <p:cNvPr id="23" name="Fluxograma: Processo 22">
            <a:extLst>
              <a:ext uri="{FF2B5EF4-FFF2-40B4-BE49-F238E27FC236}">
                <a16:creationId xmlns:a16="http://schemas.microsoft.com/office/drawing/2014/main" id="{5AFC574F-7060-C58D-BE68-8C8CD628B1C2}"/>
              </a:ext>
            </a:extLst>
          </p:cNvPr>
          <p:cNvSpPr/>
          <p:nvPr/>
        </p:nvSpPr>
        <p:spPr>
          <a:xfrm>
            <a:off x="1804997" y="1369692"/>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SISO</a:t>
            </a:r>
          </a:p>
        </p:txBody>
      </p:sp>
      <p:sp>
        <p:nvSpPr>
          <p:cNvPr id="24" name="Fluxograma: Processo 23">
            <a:extLst>
              <a:ext uri="{FF2B5EF4-FFF2-40B4-BE49-F238E27FC236}">
                <a16:creationId xmlns:a16="http://schemas.microsoft.com/office/drawing/2014/main" id="{13F40A5A-B8EA-4605-D1E8-A0DBBBAF2E06}"/>
              </a:ext>
            </a:extLst>
          </p:cNvPr>
          <p:cNvSpPr/>
          <p:nvPr/>
        </p:nvSpPr>
        <p:spPr>
          <a:xfrm>
            <a:off x="7196739" y="1369692"/>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MISO</a:t>
            </a:r>
          </a:p>
        </p:txBody>
      </p:sp>
    </p:spTree>
    <p:extLst>
      <p:ext uri="{BB962C8B-B14F-4D97-AF65-F5344CB8AC3E}">
        <p14:creationId xmlns:p14="http://schemas.microsoft.com/office/powerpoint/2010/main" val="3572982832"/>
      </p:ext>
    </p:extLst>
  </p:cSld>
  <p:clrMapOvr>
    <a:masterClrMapping/>
  </p:clrMapOvr>
  <mc:AlternateContent xmlns:mc="http://schemas.openxmlformats.org/markup-compatibility/2006">
    <mc:Choice xmlns:p14="http://schemas.microsoft.com/office/powerpoint/2010/main" Requires="p14">
      <p:transition spd="slow" p14:dur="2000" advTm="26781"/>
    </mc:Choice>
    <mc:Fallback>
      <p:transition spd="slow" advTm="2678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BDC1A78-33B6-46A1-A9D8-CC62391CEA7A}"/>
              </a:ext>
            </a:extLst>
          </p:cNvPr>
          <p:cNvSpPr>
            <a:spLocks noGrp="1"/>
          </p:cNvSpPr>
          <p:nvPr>
            <p:ph type="title"/>
          </p:nvPr>
        </p:nvSpPr>
        <p:spPr/>
        <p:txBody>
          <a:bodyPr/>
          <a:lstStyle/>
          <a:p>
            <a:r>
              <a:rPr lang="en-GB"/>
              <a:t>Results </a:t>
            </a:r>
            <a:r>
              <a:rPr lang="en-GB" sz="2000"/>
              <a:t>Forest MODELS</a:t>
            </a:r>
            <a:endParaRPr lang="en-GB" sz="4000"/>
          </a:p>
        </p:txBody>
      </p:sp>
      <p:pic>
        <p:nvPicPr>
          <p:cNvPr id="11" name="Imagem 10">
            <a:extLst>
              <a:ext uri="{FF2B5EF4-FFF2-40B4-BE49-F238E27FC236}">
                <a16:creationId xmlns:a16="http://schemas.microsoft.com/office/drawing/2014/main" id="{C20897A4-C02C-C7AB-3109-BDB641FA99DF}"/>
              </a:ext>
            </a:extLst>
          </p:cNvPr>
          <p:cNvPicPr>
            <a:picLocks noChangeAspect="1"/>
          </p:cNvPicPr>
          <p:nvPr/>
        </p:nvPicPr>
        <p:blipFill>
          <a:blip r:embed="rId3"/>
          <a:stretch>
            <a:fillRect/>
          </a:stretch>
        </p:blipFill>
        <p:spPr>
          <a:xfrm>
            <a:off x="1498524" y="1710345"/>
            <a:ext cx="3889546" cy="1584000"/>
          </a:xfrm>
          <a:prstGeom prst="rect">
            <a:avLst/>
          </a:prstGeom>
        </p:spPr>
      </p:pic>
      <p:pic>
        <p:nvPicPr>
          <p:cNvPr id="14" name="Imagem 13">
            <a:extLst>
              <a:ext uri="{FF2B5EF4-FFF2-40B4-BE49-F238E27FC236}">
                <a16:creationId xmlns:a16="http://schemas.microsoft.com/office/drawing/2014/main" id="{F63DC933-98E8-1A4E-B2C6-903027BD2B74}"/>
              </a:ext>
            </a:extLst>
          </p:cNvPr>
          <p:cNvPicPr>
            <a:picLocks noChangeAspect="1"/>
          </p:cNvPicPr>
          <p:nvPr/>
        </p:nvPicPr>
        <p:blipFill>
          <a:blip r:embed="rId4"/>
          <a:stretch>
            <a:fillRect/>
          </a:stretch>
        </p:blipFill>
        <p:spPr>
          <a:xfrm>
            <a:off x="1498524" y="3370173"/>
            <a:ext cx="3889546" cy="1584000"/>
          </a:xfrm>
          <a:prstGeom prst="rect">
            <a:avLst/>
          </a:prstGeom>
        </p:spPr>
      </p:pic>
      <p:pic>
        <p:nvPicPr>
          <p:cNvPr id="16" name="Imagem 15">
            <a:extLst>
              <a:ext uri="{FF2B5EF4-FFF2-40B4-BE49-F238E27FC236}">
                <a16:creationId xmlns:a16="http://schemas.microsoft.com/office/drawing/2014/main" id="{1497F96D-ED40-0525-BDB6-DABBECC18C81}"/>
              </a:ext>
            </a:extLst>
          </p:cNvPr>
          <p:cNvPicPr>
            <a:picLocks noChangeAspect="1"/>
          </p:cNvPicPr>
          <p:nvPr/>
        </p:nvPicPr>
        <p:blipFill>
          <a:blip r:embed="rId5"/>
          <a:stretch>
            <a:fillRect/>
          </a:stretch>
        </p:blipFill>
        <p:spPr>
          <a:xfrm>
            <a:off x="1498524" y="5030001"/>
            <a:ext cx="3889546" cy="1584000"/>
          </a:xfrm>
          <a:prstGeom prst="rect">
            <a:avLst/>
          </a:prstGeom>
        </p:spPr>
      </p:pic>
      <p:pic>
        <p:nvPicPr>
          <p:cNvPr id="18" name="Imagem 17">
            <a:extLst>
              <a:ext uri="{FF2B5EF4-FFF2-40B4-BE49-F238E27FC236}">
                <a16:creationId xmlns:a16="http://schemas.microsoft.com/office/drawing/2014/main" id="{05FDCE07-F43F-DFB9-E04E-D83D34A20DAB}"/>
              </a:ext>
            </a:extLst>
          </p:cNvPr>
          <p:cNvPicPr>
            <a:picLocks noChangeAspect="1"/>
          </p:cNvPicPr>
          <p:nvPr/>
        </p:nvPicPr>
        <p:blipFill>
          <a:blip r:embed="rId6"/>
          <a:stretch>
            <a:fillRect/>
          </a:stretch>
        </p:blipFill>
        <p:spPr>
          <a:xfrm>
            <a:off x="6890266" y="1710345"/>
            <a:ext cx="3889546" cy="1584000"/>
          </a:xfrm>
          <a:prstGeom prst="rect">
            <a:avLst/>
          </a:prstGeom>
        </p:spPr>
      </p:pic>
      <p:pic>
        <p:nvPicPr>
          <p:cNvPr id="20" name="Imagem 19">
            <a:extLst>
              <a:ext uri="{FF2B5EF4-FFF2-40B4-BE49-F238E27FC236}">
                <a16:creationId xmlns:a16="http://schemas.microsoft.com/office/drawing/2014/main" id="{DA1CDDA3-3B0B-1E82-6F66-51170D0D6096}"/>
              </a:ext>
            </a:extLst>
          </p:cNvPr>
          <p:cNvPicPr>
            <a:picLocks noChangeAspect="1"/>
          </p:cNvPicPr>
          <p:nvPr/>
        </p:nvPicPr>
        <p:blipFill>
          <a:blip r:embed="rId7"/>
          <a:stretch>
            <a:fillRect/>
          </a:stretch>
        </p:blipFill>
        <p:spPr>
          <a:xfrm>
            <a:off x="6890266" y="3370173"/>
            <a:ext cx="3889546" cy="1584000"/>
          </a:xfrm>
          <a:prstGeom prst="rect">
            <a:avLst/>
          </a:prstGeom>
          <a:ln w="57150">
            <a:solidFill>
              <a:srgbClr val="FF0000"/>
            </a:solidFill>
          </a:ln>
        </p:spPr>
      </p:pic>
      <p:pic>
        <p:nvPicPr>
          <p:cNvPr id="22" name="Imagem 21">
            <a:extLst>
              <a:ext uri="{FF2B5EF4-FFF2-40B4-BE49-F238E27FC236}">
                <a16:creationId xmlns:a16="http://schemas.microsoft.com/office/drawing/2014/main" id="{1149ED52-9EA9-7CFA-C794-62152DDB489D}"/>
              </a:ext>
            </a:extLst>
          </p:cNvPr>
          <p:cNvPicPr>
            <a:picLocks noChangeAspect="1"/>
          </p:cNvPicPr>
          <p:nvPr/>
        </p:nvPicPr>
        <p:blipFill>
          <a:blip r:embed="rId8"/>
          <a:stretch>
            <a:fillRect/>
          </a:stretch>
        </p:blipFill>
        <p:spPr>
          <a:xfrm>
            <a:off x="6890266" y="5030001"/>
            <a:ext cx="3889546" cy="1584000"/>
          </a:xfrm>
          <a:prstGeom prst="rect">
            <a:avLst/>
          </a:prstGeom>
        </p:spPr>
      </p:pic>
      <p:sp>
        <p:nvSpPr>
          <p:cNvPr id="23" name="Fluxograma: Processo 22">
            <a:extLst>
              <a:ext uri="{FF2B5EF4-FFF2-40B4-BE49-F238E27FC236}">
                <a16:creationId xmlns:a16="http://schemas.microsoft.com/office/drawing/2014/main" id="{5AFC574F-7060-C58D-BE68-8C8CD628B1C2}"/>
              </a:ext>
            </a:extLst>
          </p:cNvPr>
          <p:cNvSpPr/>
          <p:nvPr/>
        </p:nvSpPr>
        <p:spPr>
          <a:xfrm>
            <a:off x="1804997" y="1369692"/>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SISO</a:t>
            </a:r>
          </a:p>
        </p:txBody>
      </p:sp>
      <p:sp>
        <p:nvSpPr>
          <p:cNvPr id="24" name="Fluxograma: Processo 23">
            <a:extLst>
              <a:ext uri="{FF2B5EF4-FFF2-40B4-BE49-F238E27FC236}">
                <a16:creationId xmlns:a16="http://schemas.microsoft.com/office/drawing/2014/main" id="{13F40A5A-B8EA-4605-D1E8-A0DBBBAF2E06}"/>
              </a:ext>
            </a:extLst>
          </p:cNvPr>
          <p:cNvSpPr/>
          <p:nvPr/>
        </p:nvSpPr>
        <p:spPr>
          <a:xfrm>
            <a:off x="7196739" y="1369692"/>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MISO</a:t>
            </a:r>
          </a:p>
        </p:txBody>
      </p:sp>
    </p:spTree>
    <p:extLst>
      <p:ext uri="{BB962C8B-B14F-4D97-AF65-F5344CB8AC3E}">
        <p14:creationId xmlns:p14="http://schemas.microsoft.com/office/powerpoint/2010/main" val="3470896127"/>
      </p:ext>
    </p:extLst>
  </p:cSld>
  <p:clrMapOvr>
    <a:masterClrMapping/>
  </p:clrMapOvr>
  <mc:AlternateContent xmlns:mc="http://schemas.openxmlformats.org/markup-compatibility/2006">
    <mc:Choice xmlns:p14="http://schemas.microsoft.com/office/powerpoint/2010/main" Requires="p14">
      <p:transition spd="slow" p14:dur="2000" advTm="7733"/>
    </mc:Choice>
    <mc:Fallback>
      <p:transition spd="slow" advTm="7733"/>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E8A595BC-37E1-A8FD-431D-83759F8EC4C5}"/>
              </a:ext>
            </a:extLst>
          </p:cNvPr>
          <p:cNvPicPr>
            <a:picLocks noChangeAspect="1"/>
          </p:cNvPicPr>
          <p:nvPr/>
        </p:nvPicPr>
        <p:blipFill>
          <a:blip r:embed="rId3"/>
          <a:stretch>
            <a:fillRect/>
          </a:stretch>
        </p:blipFill>
        <p:spPr>
          <a:xfrm>
            <a:off x="1498526" y="1710345"/>
            <a:ext cx="3889546" cy="1584000"/>
          </a:xfrm>
          <a:prstGeom prst="rect">
            <a:avLst/>
          </a:prstGeom>
        </p:spPr>
      </p:pic>
      <p:pic>
        <p:nvPicPr>
          <p:cNvPr id="3" name="Imagem 2">
            <a:extLst>
              <a:ext uri="{FF2B5EF4-FFF2-40B4-BE49-F238E27FC236}">
                <a16:creationId xmlns:a16="http://schemas.microsoft.com/office/drawing/2014/main" id="{E3044FAF-4D1D-6161-36AC-64959B4C0CB9}"/>
              </a:ext>
            </a:extLst>
          </p:cNvPr>
          <p:cNvPicPr>
            <a:picLocks noChangeAspect="1"/>
          </p:cNvPicPr>
          <p:nvPr/>
        </p:nvPicPr>
        <p:blipFill>
          <a:blip r:embed="rId4"/>
          <a:stretch>
            <a:fillRect/>
          </a:stretch>
        </p:blipFill>
        <p:spPr>
          <a:xfrm>
            <a:off x="1498524" y="3370173"/>
            <a:ext cx="3889546" cy="1584000"/>
          </a:xfrm>
          <a:prstGeom prst="rect">
            <a:avLst/>
          </a:prstGeom>
        </p:spPr>
      </p:pic>
      <p:pic>
        <p:nvPicPr>
          <p:cNvPr id="5" name="Imagem 4">
            <a:extLst>
              <a:ext uri="{FF2B5EF4-FFF2-40B4-BE49-F238E27FC236}">
                <a16:creationId xmlns:a16="http://schemas.microsoft.com/office/drawing/2014/main" id="{303B6EB5-DDC7-ACC9-4D45-73F60F765D2C}"/>
              </a:ext>
            </a:extLst>
          </p:cNvPr>
          <p:cNvPicPr>
            <a:picLocks noChangeAspect="1"/>
          </p:cNvPicPr>
          <p:nvPr/>
        </p:nvPicPr>
        <p:blipFill>
          <a:blip r:embed="rId5"/>
          <a:stretch>
            <a:fillRect/>
          </a:stretch>
        </p:blipFill>
        <p:spPr>
          <a:xfrm>
            <a:off x="1498524" y="5030001"/>
            <a:ext cx="3889546" cy="1584000"/>
          </a:xfrm>
          <a:prstGeom prst="rect">
            <a:avLst/>
          </a:prstGeom>
        </p:spPr>
      </p:pic>
      <p:pic>
        <p:nvPicPr>
          <p:cNvPr id="6" name="Imagem 5">
            <a:extLst>
              <a:ext uri="{FF2B5EF4-FFF2-40B4-BE49-F238E27FC236}">
                <a16:creationId xmlns:a16="http://schemas.microsoft.com/office/drawing/2014/main" id="{3E2B35B5-E2AE-BCD7-6A79-BDA495428F39}"/>
              </a:ext>
            </a:extLst>
          </p:cNvPr>
          <p:cNvPicPr>
            <a:picLocks noChangeAspect="1"/>
          </p:cNvPicPr>
          <p:nvPr/>
        </p:nvPicPr>
        <p:blipFill>
          <a:blip r:embed="rId6"/>
          <a:stretch>
            <a:fillRect/>
          </a:stretch>
        </p:blipFill>
        <p:spPr>
          <a:xfrm>
            <a:off x="6893082" y="1710345"/>
            <a:ext cx="3889546" cy="1584000"/>
          </a:xfrm>
          <a:prstGeom prst="rect">
            <a:avLst/>
          </a:prstGeom>
        </p:spPr>
      </p:pic>
      <p:pic>
        <p:nvPicPr>
          <p:cNvPr id="7" name="Imagem 6">
            <a:extLst>
              <a:ext uri="{FF2B5EF4-FFF2-40B4-BE49-F238E27FC236}">
                <a16:creationId xmlns:a16="http://schemas.microsoft.com/office/drawing/2014/main" id="{E3D9537A-1758-D1CF-8DCC-467E2033F310}"/>
              </a:ext>
            </a:extLst>
          </p:cNvPr>
          <p:cNvPicPr>
            <a:picLocks noChangeAspect="1"/>
          </p:cNvPicPr>
          <p:nvPr/>
        </p:nvPicPr>
        <p:blipFill>
          <a:blip r:embed="rId7"/>
          <a:stretch>
            <a:fillRect/>
          </a:stretch>
        </p:blipFill>
        <p:spPr>
          <a:xfrm>
            <a:off x="6890268" y="3370173"/>
            <a:ext cx="3889546" cy="1584000"/>
          </a:xfrm>
          <a:prstGeom prst="rect">
            <a:avLst/>
          </a:prstGeom>
        </p:spPr>
      </p:pic>
      <p:pic>
        <p:nvPicPr>
          <p:cNvPr id="8" name="Imagem 7">
            <a:extLst>
              <a:ext uri="{FF2B5EF4-FFF2-40B4-BE49-F238E27FC236}">
                <a16:creationId xmlns:a16="http://schemas.microsoft.com/office/drawing/2014/main" id="{1AB7926A-5F5E-973E-18F9-E6E089DD62E7}"/>
              </a:ext>
            </a:extLst>
          </p:cNvPr>
          <p:cNvPicPr>
            <a:picLocks noChangeAspect="1"/>
          </p:cNvPicPr>
          <p:nvPr/>
        </p:nvPicPr>
        <p:blipFill>
          <a:blip r:embed="rId8"/>
          <a:stretch>
            <a:fillRect/>
          </a:stretch>
        </p:blipFill>
        <p:spPr>
          <a:xfrm>
            <a:off x="6890268" y="5030001"/>
            <a:ext cx="3889546" cy="1584000"/>
          </a:xfrm>
          <a:prstGeom prst="rect">
            <a:avLst/>
          </a:prstGeom>
        </p:spPr>
      </p:pic>
      <p:sp>
        <p:nvSpPr>
          <p:cNvPr id="4" name="Título 3">
            <a:extLst>
              <a:ext uri="{FF2B5EF4-FFF2-40B4-BE49-F238E27FC236}">
                <a16:creationId xmlns:a16="http://schemas.microsoft.com/office/drawing/2014/main" id="{4BDC1A78-33B6-46A1-A9D8-CC62391CEA7A}"/>
              </a:ext>
            </a:extLst>
          </p:cNvPr>
          <p:cNvSpPr>
            <a:spLocks noGrp="1"/>
          </p:cNvSpPr>
          <p:nvPr>
            <p:ph type="title"/>
          </p:nvPr>
        </p:nvSpPr>
        <p:spPr/>
        <p:txBody>
          <a:bodyPr/>
          <a:lstStyle/>
          <a:p>
            <a:r>
              <a:rPr lang="en-GB"/>
              <a:t>Results </a:t>
            </a:r>
            <a:r>
              <a:rPr lang="en-GB" sz="2000"/>
              <a:t>other MODELS</a:t>
            </a:r>
            <a:endParaRPr lang="en-GB" sz="4000"/>
          </a:p>
        </p:txBody>
      </p:sp>
      <p:sp>
        <p:nvSpPr>
          <p:cNvPr id="23" name="Fluxograma: Processo 22">
            <a:extLst>
              <a:ext uri="{FF2B5EF4-FFF2-40B4-BE49-F238E27FC236}">
                <a16:creationId xmlns:a16="http://schemas.microsoft.com/office/drawing/2014/main" id="{5AFC574F-7060-C58D-BE68-8C8CD628B1C2}"/>
              </a:ext>
            </a:extLst>
          </p:cNvPr>
          <p:cNvSpPr/>
          <p:nvPr/>
        </p:nvSpPr>
        <p:spPr>
          <a:xfrm>
            <a:off x="1804997" y="1369692"/>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SISO</a:t>
            </a:r>
          </a:p>
        </p:txBody>
      </p:sp>
      <p:sp>
        <p:nvSpPr>
          <p:cNvPr id="24" name="Fluxograma: Processo 23">
            <a:extLst>
              <a:ext uri="{FF2B5EF4-FFF2-40B4-BE49-F238E27FC236}">
                <a16:creationId xmlns:a16="http://schemas.microsoft.com/office/drawing/2014/main" id="{13F40A5A-B8EA-4605-D1E8-A0DBBBAF2E06}"/>
              </a:ext>
            </a:extLst>
          </p:cNvPr>
          <p:cNvSpPr/>
          <p:nvPr/>
        </p:nvSpPr>
        <p:spPr>
          <a:xfrm>
            <a:off x="7196739" y="1369692"/>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MISO</a:t>
            </a:r>
          </a:p>
        </p:txBody>
      </p:sp>
    </p:spTree>
    <p:extLst>
      <p:ext uri="{BB962C8B-B14F-4D97-AF65-F5344CB8AC3E}">
        <p14:creationId xmlns:p14="http://schemas.microsoft.com/office/powerpoint/2010/main" val="2494723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BDC1A78-33B6-46A1-A9D8-CC62391CEA7A}"/>
              </a:ext>
            </a:extLst>
          </p:cNvPr>
          <p:cNvSpPr>
            <a:spLocks noGrp="1"/>
          </p:cNvSpPr>
          <p:nvPr>
            <p:ph type="title"/>
          </p:nvPr>
        </p:nvSpPr>
        <p:spPr/>
        <p:txBody>
          <a:bodyPr/>
          <a:lstStyle/>
          <a:p>
            <a:r>
              <a:rPr lang="en-GB"/>
              <a:t>Results</a:t>
            </a:r>
          </a:p>
        </p:txBody>
      </p:sp>
      <p:pic>
        <p:nvPicPr>
          <p:cNvPr id="5" name="Imagem 4">
            <a:extLst>
              <a:ext uri="{FF2B5EF4-FFF2-40B4-BE49-F238E27FC236}">
                <a16:creationId xmlns:a16="http://schemas.microsoft.com/office/drawing/2014/main" id="{4DEEE2E4-EFFA-036A-F770-AF666DB512A3}"/>
              </a:ext>
            </a:extLst>
          </p:cNvPr>
          <p:cNvPicPr>
            <a:picLocks noChangeAspect="1"/>
          </p:cNvPicPr>
          <p:nvPr/>
        </p:nvPicPr>
        <p:blipFill>
          <a:blip r:embed="rId3"/>
          <a:stretch>
            <a:fillRect/>
          </a:stretch>
        </p:blipFill>
        <p:spPr>
          <a:xfrm>
            <a:off x="948483" y="2381484"/>
            <a:ext cx="4854433" cy="2880000"/>
          </a:xfrm>
          <a:prstGeom prst="rect">
            <a:avLst/>
          </a:prstGeom>
        </p:spPr>
      </p:pic>
      <p:sp>
        <p:nvSpPr>
          <p:cNvPr id="6" name="Fluxograma: Processo 5">
            <a:extLst>
              <a:ext uri="{FF2B5EF4-FFF2-40B4-BE49-F238E27FC236}">
                <a16:creationId xmlns:a16="http://schemas.microsoft.com/office/drawing/2014/main" id="{2D39CCB9-064E-9FAB-946B-F324ED70D4C0}"/>
              </a:ext>
            </a:extLst>
          </p:cNvPr>
          <p:cNvSpPr/>
          <p:nvPr/>
        </p:nvSpPr>
        <p:spPr>
          <a:xfrm>
            <a:off x="1737399" y="2017442"/>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Full forecast free run</a:t>
            </a:r>
          </a:p>
        </p:txBody>
      </p:sp>
      <p:pic>
        <p:nvPicPr>
          <p:cNvPr id="8" name="Imagem 7">
            <a:extLst>
              <a:ext uri="{FF2B5EF4-FFF2-40B4-BE49-F238E27FC236}">
                <a16:creationId xmlns:a16="http://schemas.microsoft.com/office/drawing/2014/main" id="{B8B86036-FAB0-BE70-8815-88C8414F2F64}"/>
              </a:ext>
            </a:extLst>
          </p:cNvPr>
          <p:cNvPicPr>
            <a:picLocks noChangeAspect="1"/>
          </p:cNvPicPr>
          <p:nvPr/>
        </p:nvPicPr>
        <p:blipFill>
          <a:blip r:embed="rId4"/>
          <a:stretch>
            <a:fillRect/>
          </a:stretch>
        </p:blipFill>
        <p:spPr>
          <a:xfrm>
            <a:off x="6197372" y="2381484"/>
            <a:ext cx="4854433" cy="2880000"/>
          </a:xfrm>
          <a:prstGeom prst="rect">
            <a:avLst/>
          </a:prstGeom>
        </p:spPr>
      </p:pic>
      <p:sp>
        <p:nvSpPr>
          <p:cNvPr id="9" name="Fluxograma: Processo 8">
            <a:extLst>
              <a:ext uri="{FF2B5EF4-FFF2-40B4-BE49-F238E27FC236}">
                <a16:creationId xmlns:a16="http://schemas.microsoft.com/office/drawing/2014/main" id="{1C9BC596-4064-19FC-C387-D192FE316AFA}"/>
              </a:ext>
            </a:extLst>
          </p:cNvPr>
          <p:cNvSpPr/>
          <p:nvPr/>
        </p:nvSpPr>
        <p:spPr>
          <a:xfrm>
            <a:off x="6986288" y="2017441"/>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OSA error correlation</a:t>
            </a:r>
          </a:p>
        </p:txBody>
      </p:sp>
    </p:spTree>
    <p:extLst>
      <p:ext uri="{BB962C8B-B14F-4D97-AF65-F5344CB8AC3E}">
        <p14:creationId xmlns:p14="http://schemas.microsoft.com/office/powerpoint/2010/main" val="599065501"/>
      </p:ext>
    </p:extLst>
  </p:cSld>
  <p:clrMapOvr>
    <a:masterClrMapping/>
  </p:clrMapOvr>
  <mc:AlternateContent xmlns:mc="http://schemas.openxmlformats.org/markup-compatibility/2006">
    <mc:Choice xmlns:p14="http://schemas.microsoft.com/office/powerpoint/2010/main" Requires="p14">
      <p:transition spd="slow" p14:dur="2000" advTm="35372"/>
    </mc:Choice>
    <mc:Fallback>
      <p:transition spd="slow" advTm="3537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31A85595-41D3-41C9-AE37-F73EDD3EE3F6}"/>
              </a:ext>
            </a:extLst>
          </p:cNvPr>
          <p:cNvPicPr>
            <a:picLocks noChangeAspect="1"/>
          </p:cNvPicPr>
          <p:nvPr/>
        </p:nvPicPr>
        <p:blipFill>
          <a:blip r:embed="rId3"/>
          <a:stretch>
            <a:fillRect/>
          </a:stretch>
        </p:blipFill>
        <p:spPr>
          <a:xfrm>
            <a:off x="887319" y="4247991"/>
            <a:ext cx="4247629" cy="2520000"/>
          </a:xfrm>
          <a:prstGeom prst="rect">
            <a:avLst/>
          </a:prstGeom>
        </p:spPr>
      </p:pic>
      <p:pic>
        <p:nvPicPr>
          <p:cNvPr id="12" name="Imagem 11">
            <a:extLst>
              <a:ext uri="{FF2B5EF4-FFF2-40B4-BE49-F238E27FC236}">
                <a16:creationId xmlns:a16="http://schemas.microsoft.com/office/drawing/2014/main" id="{E0B76C15-0A33-BA4C-D394-7FC08CEC3B83}"/>
              </a:ext>
            </a:extLst>
          </p:cNvPr>
          <p:cNvPicPr>
            <a:picLocks noChangeAspect="1"/>
          </p:cNvPicPr>
          <p:nvPr/>
        </p:nvPicPr>
        <p:blipFill>
          <a:blip r:embed="rId4"/>
          <a:stretch>
            <a:fillRect/>
          </a:stretch>
        </p:blipFill>
        <p:spPr>
          <a:xfrm>
            <a:off x="867835" y="1508879"/>
            <a:ext cx="4286598" cy="2520000"/>
          </a:xfrm>
          <a:prstGeom prst="rect">
            <a:avLst/>
          </a:prstGeom>
        </p:spPr>
      </p:pic>
      <p:sp>
        <p:nvSpPr>
          <p:cNvPr id="6" name="Fluxograma: Processo 5">
            <a:extLst>
              <a:ext uri="{FF2B5EF4-FFF2-40B4-BE49-F238E27FC236}">
                <a16:creationId xmlns:a16="http://schemas.microsoft.com/office/drawing/2014/main" id="{2D39CCB9-064E-9FAB-946B-F324ED70D4C0}"/>
              </a:ext>
            </a:extLst>
          </p:cNvPr>
          <p:cNvSpPr/>
          <p:nvPr/>
        </p:nvSpPr>
        <p:spPr>
          <a:xfrm>
            <a:off x="1353349" y="1276718"/>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Full forecast free run</a:t>
            </a:r>
          </a:p>
        </p:txBody>
      </p:sp>
      <p:sp>
        <p:nvSpPr>
          <p:cNvPr id="9" name="Fluxograma: Processo 8">
            <a:extLst>
              <a:ext uri="{FF2B5EF4-FFF2-40B4-BE49-F238E27FC236}">
                <a16:creationId xmlns:a16="http://schemas.microsoft.com/office/drawing/2014/main" id="{1C9BC596-4064-19FC-C387-D192FE316AFA}"/>
              </a:ext>
            </a:extLst>
          </p:cNvPr>
          <p:cNvSpPr/>
          <p:nvPr/>
        </p:nvSpPr>
        <p:spPr>
          <a:xfrm>
            <a:off x="1353349" y="3983095"/>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OSA error correlation</a:t>
            </a:r>
          </a:p>
        </p:txBody>
      </p:sp>
      <p:sp>
        <p:nvSpPr>
          <p:cNvPr id="10" name="Título 3">
            <a:extLst>
              <a:ext uri="{FF2B5EF4-FFF2-40B4-BE49-F238E27FC236}">
                <a16:creationId xmlns:a16="http://schemas.microsoft.com/office/drawing/2014/main" id="{BAA7E531-B0E1-8BE9-1D2C-4D6FBACA6FA0}"/>
              </a:ext>
            </a:extLst>
          </p:cNvPr>
          <p:cNvSpPr>
            <a:spLocks noGrp="1"/>
          </p:cNvSpPr>
          <p:nvPr>
            <p:ph type="title"/>
          </p:nvPr>
        </p:nvSpPr>
        <p:spPr>
          <a:xfrm>
            <a:off x="484866" y="269556"/>
            <a:ext cx="9720072" cy="1499616"/>
          </a:xfrm>
        </p:spPr>
        <p:txBody>
          <a:bodyPr/>
          <a:lstStyle/>
          <a:p>
            <a:r>
              <a:rPr lang="en-GB"/>
              <a:t>Results </a:t>
            </a:r>
            <a:r>
              <a:rPr lang="en-GB" sz="2000"/>
              <a:t>second well</a:t>
            </a:r>
            <a:endParaRPr lang="en-GB" sz="4000"/>
          </a:p>
        </p:txBody>
      </p:sp>
      <p:pic>
        <p:nvPicPr>
          <p:cNvPr id="16" name="Imagem 15">
            <a:extLst>
              <a:ext uri="{FF2B5EF4-FFF2-40B4-BE49-F238E27FC236}">
                <a16:creationId xmlns:a16="http://schemas.microsoft.com/office/drawing/2014/main" id="{08B34117-B7DB-3070-BF0E-3ACDB36CC2E3}"/>
              </a:ext>
            </a:extLst>
          </p:cNvPr>
          <p:cNvPicPr>
            <a:picLocks noChangeAspect="1"/>
          </p:cNvPicPr>
          <p:nvPr/>
        </p:nvPicPr>
        <p:blipFill>
          <a:blip r:embed="rId5"/>
          <a:stretch>
            <a:fillRect/>
          </a:stretch>
        </p:blipFill>
        <p:spPr>
          <a:xfrm>
            <a:off x="7422857" y="0"/>
            <a:ext cx="3552991" cy="6858000"/>
          </a:xfrm>
          <a:prstGeom prst="rect">
            <a:avLst/>
          </a:prstGeom>
        </p:spPr>
      </p:pic>
    </p:spTree>
    <p:extLst>
      <p:ext uri="{BB962C8B-B14F-4D97-AF65-F5344CB8AC3E}">
        <p14:creationId xmlns:p14="http://schemas.microsoft.com/office/powerpoint/2010/main" val="88897267"/>
      </p:ext>
    </p:extLst>
  </p:cSld>
  <p:clrMapOvr>
    <a:masterClrMapping/>
  </p:clrMapOvr>
  <mc:AlternateContent xmlns:mc="http://schemas.openxmlformats.org/markup-compatibility/2006">
    <mc:Choice xmlns:p14="http://schemas.microsoft.com/office/powerpoint/2010/main" Requires="p14">
      <p:transition spd="slow" p14:dur="2000" advTm="16489"/>
    </mc:Choice>
    <mc:Fallback>
      <p:transition spd="slow" advTm="1648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31A85595-41D3-41C9-AE37-F73EDD3EE3F6}"/>
              </a:ext>
            </a:extLst>
          </p:cNvPr>
          <p:cNvPicPr>
            <a:picLocks noChangeAspect="1"/>
          </p:cNvPicPr>
          <p:nvPr/>
        </p:nvPicPr>
        <p:blipFill>
          <a:blip r:embed="rId3"/>
          <a:stretch>
            <a:fillRect/>
          </a:stretch>
        </p:blipFill>
        <p:spPr>
          <a:xfrm>
            <a:off x="887319" y="4247991"/>
            <a:ext cx="4247629" cy="2520000"/>
          </a:xfrm>
          <a:prstGeom prst="rect">
            <a:avLst/>
          </a:prstGeom>
        </p:spPr>
      </p:pic>
      <p:pic>
        <p:nvPicPr>
          <p:cNvPr id="12" name="Imagem 11">
            <a:extLst>
              <a:ext uri="{FF2B5EF4-FFF2-40B4-BE49-F238E27FC236}">
                <a16:creationId xmlns:a16="http://schemas.microsoft.com/office/drawing/2014/main" id="{E0B76C15-0A33-BA4C-D394-7FC08CEC3B83}"/>
              </a:ext>
            </a:extLst>
          </p:cNvPr>
          <p:cNvPicPr>
            <a:picLocks noChangeAspect="1"/>
          </p:cNvPicPr>
          <p:nvPr/>
        </p:nvPicPr>
        <p:blipFill>
          <a:blip r:embed="rId4"/>
          <a:stretch>
            <a:fillRect/>
          </a:stretch>
        </p:blipFill>
        <p:spPr>
          <a:xfrm>
            <a:off x="867835" y="1508879"/>
            <a:ext cx="4286598" cy="2520000"/>
          </a:xfrm>
          <a:prstGeom prst="rect">
            <a:avLst/>
          </a:prstGeom>
        </p:spPr>
      </p:pic>
      <p:sp>
        <p:nvSpPr>
          <p:cNvPr id="6" name="Fluxograma: Processo 5">
            <a:extLst>
              <a:ext uri="{FF2B5EF4-FFF2-40B4-BE49-F238E27FC236}">
                <a16:creationId xmlns:a16="http://schemas.microsoft.com/office/drawing/2014/main" id="{2D39CCB9-064E-9FAB-946B-F324ED70D4C0}"/>
              </a:ext>
            </a:extLst>
          </p:cNvPr>
          <p:cNvSpPr/>
          <p:nvPr/>
        </p:nvSpPr>
        <p:spPr>
          <a:xfrm>
            <a:off x="1353349" y="1276718"/>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Full forecast free run</a:t>
            </a:r>
          </a:p>
        </p:txBody>
      </p:sp>
      <p:sp>
        <p:nvSpPr>
          <p:cNvPr id="9" name="Fluxograma: Processo 8">
            <a:extLst>
              <a:ext uri="{FF2B5EF4-FFF2-40B4-BE49-F238E27FC236}">
                <a16:creationId xmlns:a16="http://schemas.microsoft.com/office/drawing/2014/main" id="{1C9BC596-4064-19FC-C387-D192FE316AFA}"/>
              </a:ext>
            </a:extLst>
          </p:cNvPr>
          <p:cNvSpPr/>
          <p:nvPr/>
        </p:nvSpPr>
        <p:spPr>
          <a:xfrm>
            <a:off x="1353349" y="3983095"/>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OSA error correlation</a:t>
            </a:r>
          </a:p>
        </p:txBody>
      </p:sp>
      <p:sp>
        <p:nvSpPr>
          <p:cNvPr id="10" name="Título 3">
            <a:extLst>
              <a:ext uri="{FF2B5EF4-FFF2-40B4-BE49-F238E27FC236}">
                <a16:creationId xmlns:a16="http://schemas.microsoft.com/office/drawing/2014/main" id="{BAA7E531-B0E1-8BE9-1D2C-4D6FBACA6FA0}"/>
              </a:ext>
            </a:extLst>
          </p:cNvPr>
          <p:cNvSpPr>
            <a:spLocks noGrp="1"/>
          </p:cNvSpPr>
          <p:nvPr>
            <p:ph type="title"/>
          </p:nvPr>
        </p:nvSpPr>
        <p:spPr>
          <a:xfrm>
            <a:off x="484866" y="269556"/>
            <a:ext cx="9720072" cy="1499616"/>
          </a:xfrm>
        </p:spPr>
        <p:txBody>
          <a:bodyPr/>
          <a:lstStyle/>
          <a:p>
            <a:r>
              <a:rPr lang="en-GB"/>
              <a:t>Results </a:t>
            </a:r>
            <a:r>
              <a:rPr lang="en-GB" sz="2000"/>
              <a:t>second well</a:t>
            </a:r>
            <a:endParaRPr lang="en-GB" sz="4000"/>
          </a:p>
        </p:txBody>
      </p:sp>
      <p:pic>
        <p:nvPicPr>
          <p:cNvPr id="16" name="Imagem 15">
            <a:extLst>
              <a:ext uri="{FF2B5EF4-FFF2-40B4-BE49-F238E27FC236}">
                <a16:creationId xmlns:a16="http://schemas.microsoft.com/office/drawing/2014/main" id="{08B34117-B7DB-3070-BF0E-3ACDB36CC2E3}"/>
              </a:ext>
            </a:extLst>
          </p:cNvPr>
          <p:cNvPicPr>
            <a:picLocks noChangeAspect="1"/>
          </p:cNvPicPr>
          <p:nvPr/>
        </p:nvPicPr>
        <p:blipFill>
          <a:blip r:embed="rId5"/>
          <a:stretch>
            <a:fillRect/>
          </a:stretch>
        </p:blipFill>
        <p:spPr>
          <a:xfrm>
            <a:off x="7422857" y="0"/>
            <a:ext cx="3552991" cy="6858000"/>
          </a:xfrm>
          <a:prstGeom prst="rect">
            <a:avLst/>
          </a:prstGeom>
        </p:spPr>
      </p:pic>
      <p:sp>
        <p:nvSpPr>
          <p:cNvPr id="18" name="Retângulo 17">
            <a:extLst>
              <a:ext uri="{FF2B5EF4-FFF2-40B4-BE49-F238E27FC236}">
                <a16:creationId xmlns:a16="http://schemas.microsoft.com/office/drawing/2014/main" id="{89F797ED-1EC8-DCC8-73EA-45142C3650C1}"/>
              </a:ext>
            </a:extLst>
          </p:cNvPr>
          <p:cNvSpPr/>
          <p:nvPr/>
        </p:nvSpPr>
        <p:spPr>
          <a:xfrm>
            <a:off x="9454815" y="201168"/>
            <a:ext cx="1444833" cy="6464808"/>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Direita 18">
            <a:extLst>
              <a:ext uri="{FF2B5EF4-FFF2-40B4-BE49-F238E27FC236}">
                <a16:creationId xmlns:a16="http://schemas.microsoft.com/office/drawing/2014/main" id="{4AD2BC90-7B9E-C296-32C6-4E947BF69EBB}"/>
              </a:ext>
            </a:extLst>
          </p:cNvPr>
          <p:cNvSpPr/>
          <p:nvPr/>
        </p:nvSpPr>
        <p:spPr>
          <a:xfrm>
            <a:off x="8382000" y="5507991"/>
            <a:ext cx="905175" cy="56692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95523918"/>
      </p:ext>
    </p:extLst>
  </p:cSld>
  <p:clrMapOvr>
    <a:masterClrMapping/>
  </p:clrMapOvr>
  <mc:AlternateContent xmlns:mc="http://schemas.openxmlformats.org/markup-compatibility/2006">
    <mc:Choice xmlns:p14="http://schemas.microsoft.com/office/powerpoint/2010/main" Requires="p14">
      <p:transition spd="slow" p14:dur="2000" advTm="25612"/>
    </mc:Choice>
    <mc:Fallback>
      <p:transition spd="slow" advTm="2561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31A85595-41D3-41C9-AE37-F73EDD3EE3F6}"/>
              </a:ext>
            </a:extLst>
          </p:cNvPr>
          <p:cNvPicPr>
            <a:picLocks noChangeAspect="1"/>
          </p:cNvPicPr>
          <p:nvPr/>
        </p:nvPicPr>
        <p:blipFill>
          <a:blip r:embed="rId3"/>
          <a:stretch>
            <a:fillRect/>
          </a:stretch>
        </p:blipFill>
        <p:spPr>
          <a:xfrm>
            <a:off x="887319" y="4247991"/>
            <a:ext cx="4247629" cy="2520000"/>
          </a:xfrm>
          <a:prstGeom prst="rect">
            <a:avLst/>
          </a:prstGeom>
        </p:spPr>
      </p:pic>
      <p:pic>
        <p:nvPicPr>
          <p:cNvPr id="12" name="Imagem 11">
            <a:extLst>
              <a:ext uri="{FF2B5EF4-FFF2-40B4-BE49-F238E27FC236}">
                <a16:creationId xmlns:a16="http://schemas.microsoft.com/office/drawing/2014/main" id="{E0B76C15-0A33-BA4C-D394-7FC08CEC3B83}"/>
              </a:ext>
            </a:extLst>
          </p:cNvPr>
          <p:cNvPicPr>
            <a:picLocks noChangeAspect="1"/>
          </p:cNvPicPr>
          <p:nvPr/>
        </p:nvPicPr>
        <p:blipFill>
          <a:blip r:embed="rId4"/>
          <a:stretch>
            <a:fillRect/>
          </a:stretch>
        </p:blipFill>
        <p:spPr>
          <a:xfrm>
            <a:off x="867835" y="1508879"/>
            <a:ext cx="4286598" cy="2520000"/>
          </a:xfrm>
          <a:prstGeom prst="rect">
            <a:avLst/>
          </a:prstGeom>
        </p:spPr>
      </p:pic>
      <p:sp>
        <p:nvSpPr>
          <p:cNvPr id="6" name="Fluxograma: Processo 5">
            <a:extLst>
              <a:ext uri="{FF2B5EF4-FFF2-40B4-BE49-F238E27FC236}">
                <a16:creationId xmlns:a16="http://schemas.microsoft.com/office/drawing/2014/main" id="{2D39CCB9-064E-9FAB-946B-F324ED70D4C0}"/>
              </a:ext>
            </a:extLst>
          </p:cNvPr>
          <p:cNvSpPr/>
          <p:nvPr/>
        </p:nvSpPr>
        <p:spPr>
          <a:xfrm>
            <a:off x="1353349" y="1276718"/>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Full forecast free run</a:t>
            </a:r>
          </a:p>
        </p:txBody>
      </p:sp>
      <p:sp>
        <p:nvSpPr>
          <p:cNvPr id="9" name="Fluxograma: Processo 8">
            <a:extLst>
              <a:ext uri="{FF2B5EF4-FFF2-40B4-BE49-F238E27FC236}">
                <a16:creationId xmlns:a16="http://schemas.microsoft.com/office/drawing/2014/main" id="{1C9BC596-4064-19FC-C387-D192FE316AFA}"/>
              </a:ext>
            </a:extLst>
          </p:cNvPr>
          <p:cNvSpPr/>
          <p:nvPr/>
        </p:nvSpPr>
        <p:spPr>
          <a:xfrm>
            <a:off x="1353349" y="3983095"/>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OSA error correlation</a:t>
            </a:r>
          </a:p>
        </p:txBody>
      </p:sp>
      <p:sp>
        <p:nvSpPr>
          <p:cNvPr id="10" name="Título 3">
            <a:extLst>
              <a:ext uri="{FF2B5EF4-FFF2-40B4-BE49-F238E27FC236}">
                <a16:creationId xmlns:a16="http://schemas.microsoft.com/office/drawing/2014/main" id="{BAA7E531-B0E1-8BE9-1D2C-4D6FBACA6FA0}"/>
              </a:ext>
            </a:extLst>
          </p:cNvPr>
          <p:cNvSpPr>
            <a:spLocks noGrp="1"/>
          </p:cNvSpPr>
          <p:nvPr>
            <p:ph type="title"/>
          </p:nvPr>
        </p:nvSpPr>
        <p:spPr>
          <a:xfrm>
            <a:off x="484866" y="269556"/>
            <a:ext cx="9720072" cy="1499616"/>
          </a:xfrm>
        </p:spPr>
        <p:txBody>
          <a:bodyPr/>
          <a:lstStyle/>
          <a:p>
            <a:r>
              <a:rPr lang="en-GB"/>
              <a:t>Results </a:t>
            </a:r>
            <a:r>
              <a:rPr lang="en-GB" sz="2000"/>
              <a:t>second well</a:t>
            </a:r>
            <a:endParaRPr lang="en-GB" sz="4000"/>
          </a:p>
        </p:txBody>
      </p:sp>
      <p:pic>
        <p:nvPicPr>
          <p:cNvPr id="16" name="Imagem 15">
            <a:extLst>
              <a:ext uri="{FF2B5EF4-FFF2-40B4-BE49-F238E27FC236}">
                <a16:creationId xmlns:a16="http://schemas.microsoft.com/office/drawing/2014/main" id="{08B34117-B7DB-3070-BF0E-3ACDB36CC2E3}"/>
              </a:ext>
            </a:extLst>
          </p:cNvPr>
          <p:cNvPicPr>
            <a:picLocks noChangeAspect="1"/>
          </p:cNvPicPr>
          <p:nvPr/>
        </p:nvPicPr>
        <p:blipFill>
          <a:blip r:embed="rId5"/>
          <a:stretch>
            <a:fillRect/>
          </a:stretch>
        </p:blipFill>
        <p:spPr>
          <a:xfrm>
            <a:off x="7422857" y="0"/>
            <a:ext cx="3552991" cy="6858000"/>
          </a:xfrm>
          <a:prstGeom prst="rect">
            <a:avLst/>
          </a:prstGeom>
        </p:spPr>
      </p:pic>
      <p:sp>
        <p:nvSpPr>
          <p:cNvPr id="18" name="Retângulo 17">
            <a:extLst>
              <a:ext uri="{FF2B5EF4-FFF2-40B4-BE49-F238E27FC236}">
                <a16:creationId xmlns:a16="http://schemas.microsoft.com/office/drawing/2014/main" id="{89F797ED-1EC8-DCC8-73EA-45142C3650C1}"/>
              </a:ext>
            </a:extLst>
          </p:cNvPr>
          <p:cNvSpPr/>
          <p:nvPr/>
        </p:nvSpPr>
        <p:spPr>
          <a:xfrm>
            <a:off x="9454815" y="201168"/>
            <a:ext cx="1444833" cy="6464808"/>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Direita 18">
            <a:extLst>
              <a:ext uri="{FF2B5EF4-FFF2-40B4-BE49-F238E27FC236}">
                <a16:creationId xmlns:a16="http://schemas.microsoft.com/office/drawing/2014/main" id="{4AD2BC90-7B9E-C296-32C6-4E947BF69EBB}"/>
              </a:ext>
            </a:extLst>
          </p:cNvPr>
          <p:cNvSpPr/>
          <p:nvPr/>
        </p:nvSpPr>
        <p:spPr>
          <a:xfrm>
            <a:off x="8382000" y="5507991"/>
            <a:ext cx="905175" cy="56692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Balão de Fala: Retângulo 1">
            <a:extLst>
              <a:ext uri="{FF2B5EF4-FFF2-40B4-BE49-F238E27FC236}">
                <a16:creationId xmlns:a16="http://schemas.microsoft.com/office/drawing/2014/main" id="{C036D803-8969-1EFE-A2FA-53EC361ECCCE}"/>
              </a:ext>
            </a:extLst>
          </p:cNvPr>
          <p:cNvSpPr/>
          <p:nvPr/>
        </p:nvSpPr>
        <p:spPr>
          <a:xfrm>
            <a:off x="3950208" y="2057135"/>
            <a:ext cx="5758670" cy="3450855"/>
          </a:xfrm>
          <a:prstGeom prst="wedgeRectCallout">
            <a:avLst>
              <a:gd name="adj1" fmla="val 32425"/>
              <a:gd name="adj2" fmla="val 7150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a:extLst>
              <a:ext uri="{FF2B5EF4-FFF2-40B4-BE49-F238E27FC236}">
                <a16:creationId xmlns:a16="http://schemas.microsoft.com/office/drawing/2014/main" id="{2A4DB894-00FF-9F32-69D5-B704E8FDCE31}"/>
              </a:ext>
            </a:extLst>
          </p:cNvPr>
          <p:cNvPicPr>
            <a:picLocks noChangeAspect="1"/>
          </p:cNvPicPr>
          <p:nvPr/>
        </p:nvPicPr>
        <p:blipFill>
          <a:blip r:embed="rId6"/>
          <a:stretch>
            <a:fillRect/>
          </a:stretch>
        </p:blipFill>
        <p:spPr>
          <a:xfrm>
            <a:off x="4105656" y="2093728"/>
            <a:ext cx="5554373" cy="3295256"/>
          </a:xfrm>
          <a:prstGeom prst="rect">
            <a:avLst/>
          </a:prstGeom>
        </p:spPr>
      </p:pic>
    </p:spTree>
    <p:extLst>
      <p:ext uri="{BB962C8B-B14F-4D97-AF65-F5344CB8AC3E}">
        <p14:creationId xmlns:p14="http://schemas.microsoft.com/office/powerpoint/2010/main" val="2680351532"/>
      </p:ext>
    </p:extLst>
  </p:cSld>
  <p:clrMapOvr>
    <a:masterClrMapping/>
  </p:clrMapOvr>
  <mc:AlternateContent xmlns:mc="http://schemas.openxmlformats.org/markup-compatibility/2006">
    <mc:Choice xmlns:p14="http://schemas.microsoft.com/office/powerpoint/2010/main" Requires="p14">
      <p:transition spd="slow" p14:dur="2000" advTm="6725"/>
    </mc:Choice>
    <mc:Fallback>
      <p:transition spd="slow" advTm="672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BDC1A78-33B6-46A1-A9D8-CC62391CEA7A}"/>
              </a:ext>
            </a:extLst>
          </p:cNvPr>
          <p:cNvSpPr>
            <a:spLocks noGrp="1"/>
          </p:cNvSpPr>
          <p:nvPr>
            <p:ph type="title"/>
          </p:nvPr>
        </p:nvSpPr>
        <p:spPr/>
        <p:txBody>
          <a:bodyPr/>
          <a:lstStyle/>
          <a:p>
            <a:r>
              <a:rPr lang="en-GB"/>
              <a:t>Concluding remarks</a:t>
            </a:r>
          </a:p>
        </p:txBody>
      </p:sp>
      <p:sp>
        <p:nvSpPr>
          <p:cNvPr id="9" name="CaixaDeTexto 8">
            <a:extLst>
              <a:ext uri="{FF2B5EF4-FFF2-40B4-BE49-F238E27FC236}">
                <a16:creationId xmlns:a16="http://schemas.microsoft.com/office/drawing/2014/main" id="{B89C5319-C720-4EA8-81AC-AE600669E52D}"/>
              </a:ext>
            </a:extLst>
          </p:cNvPr>
          <p:cNvSpPr txBox="1"/>
          <p:nvPr/>
        </p:nvSpPr>
        <p:spPr>
          <a:xfrm>
            <a:off x="383424" y="1769172"/>
            <a:ext cx="11403107" cy="3477875"/>
          </a:xfrm>
          <a:prstGeom prst="rect">
            <a:avLst/>
          </a:prstGeom>
          <a:noFill/>
        </p:spPr>
        <p:txBody>
          <a:bodyPr wrap="square">
            <a:spAutoFit/>
          </a:bodyPr>
          <a:lstStyle/>
          <a:p>
            <a:pPr marL="285750" indent="-285750" algn="just">
              <a:buFontTx/>
              <a:buChar char="-"/>
            </a:pPr>
            <a:r>
              <a:rPr lang="en-GB" sz="2000"/>
              <a:t>SISO Models improve performance as order increases, MISO can achieve good performance in low orders;</a:t>
            </a:r>
          </a:p>
          <a:p>
            <a:pPr marL="285750" indent="-285750" algn="just">
              <a:buFontTx/>
              <a:buChar char="-"/>
            </a:pPr>
            <a:endParaRPr lang="en-GB" sz="2000"/>
          </a:p>
          <a:p>
            <a:pPr marL="285750" indent="-285750" algn="just">
              <a:buFontTx/>
              <a:buChar char="-"/>
            </a:pPr>
            <a:r>
              <a:rPr lang="en-GB" sz="2000"/>
              <a:t>Validation set has different dynamics and operational conditions when compared to train set for second well. It can be caused by the complex well dynamic or the lack of sufficient data to understand this behaviour (ex.: fluid injection in reservoir);</a:t>
            </a:r>
          </a:p>
          <a:p>
            <a:pPr marL="285750" indent="-285750" algn="just">
              <a:buFontTx/>
              <a:buChar char="-"/>
            </a:pPr>
            <a:endParaRPr lang="en-GB" sz="2000"/>
          </a:p>
          <a:p>
            <a:pPr marL="285750" indent="-285750" algn="just">
              <a:buFontTx/>
              <a:buChar char="-"/>
            </a:pPr>
            <a:r>
              <a:rPr lang="en-GB" sz="2000"/>
              <a:t>Although the R</a:t>
            </a:r>
            <a:r>
              <a:rPr lang="en-GB" sz="2000" baseline="30000"/>
              <a:t>2 </a:t>
            </a:r>
            <a:r>
              <a:rPr lang="en-GB" sz="2000"/>
              <a:t>is about 0.70, timeseries of test predictions show a quite good behaviour, even capturing well shut-in events;</a:t>
            </a:r>
          </a:p>
          <a:p>
            <a:pPr marL="285750" indent="-285750" algn="just">
              <a:buFontTx/>
              <a:buChar char="-"/>
            </a:pPr>
            <a:endParaRPr lang="en-GB" sz="2000"/>
          </a:p>
          <a:p>
            <a:pPr marL="285750" indent="-285750" algn="just">
              <a:buFontTx/>
              <a:buChar char="-"/>
            </a:pPr>
            <a:r>
              <a:rPr lang="en-GB" sz="2000"/>
              <a:t> The </a:t>
            </a:r>
            <a:r>
              <a:rPr lang="en-GB" sz="2000" err="1"/>
              <a:t>SYSIDRegressor</a:t>
            </a:r>
            <a:r>
              <a:rPr lang="en-GB" sz="2000"/>
              <a:t> approach allows the use of any scikit-learn compatible estimator as a regressor in the scope of system identification;</a:t>
            </a:r>
            <a:endParaRPr lang="en-GB"/>
          </a:p>
        </p:txBody>
      </p:sp>
    </p:spTree>
    <p:extLst>
      <p:ext uri="{BB962C8B-B14F-4D97-AF65-F5344CB8AC3E}">
        <p14:creationId xmlns:p14="http://schemas.microsoft.com/office/powerpoint/2010/main" val="1179476739"/>
      </p:ext>
    </p:extLst>
  </p:cSld>
  <p:clrMapOvr>
    <a:masterClrMapping/>
  </p:clrMapOvr>
  <mc:AlternateContent xmlns:mc="http://schemas.openxmlformats.org/markup-compatibility/2006">
    <mc:Choice xmlns:p14="http://schemas.microsoft.com/office/powerpoint/2010/main" Requires="p14">
      <p:transition spd="slow" p14:dur="2000" advTm="18544"/>
    </mc:Choice>
    <mc:Fallback>
      <p:transition spd="slow" advTm="1854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5ABC88-7550-483F-A6A1-D2F3415BDC5C}"/>
              </a:ext>
            </a:extLst>
          </p:cNvPr>
          <p:cNvSpPr>
            <a:spLocks noGrp="1"/>
          </p:cNvSpPr>
          <p:nvPr>
            <p:ph type="title"/>
          </p:nvPr>
        </p:nvSpPr>
        <p:spPr/>
        <p:txBody>
          <a:bodyPr/>
          <a:lstStyle/>
          <a:p>
            <a:r>
              <a:rPr lang="pt-BR"/>
              <a:t>agenda</a:t>
            </a:r>
            <a:endParaRPr lang="en-GB"/>
          </a:p>
        </p:txBody>
      </p:sp>
      <p:sp>
        <p:nvSpPr>
          <p:cNvPr id="3" name="Espaço Reservado para Conteúdo 2">
            <a:extLst>
              <a:ext uri="{FF2B5EF4-FFF2-40B4-BE49-F238E27FC236}">
                <a16:creationId xmlns:a16="http://schemas.microsoft.com/office/drawing/2014/main" id="{5EC130BB-88C1-4FFA-BEE6-0F1264823181}"/>
              </a:ext>
            </a:extLst>
          </p:cNvPr>
          <p:cNvSpPr>
            <a:spLocks noGrp="1"/>
          </p:cNvSpPr>
          <p:nvPr>
            <p:ph idx="1"/>
          </p:nvPr>
        </p:nvSpPr>
        <p:spPr>
          <a:xfrm>
            <a:off x="1007269" y="2286000"/>
            <a:ext cx="9720073" cy="4023360"/>
          </a:xfrm>
        </p:spPr>
        <p:txBody>
          <a:bodyPr/>
          <a:lstStyle/>
          <a:p>
            <a:pPr algn="just"/>
            <a:r>
              <a:rPr lang="en-GB" sz="2400"/>
              <a:t>- Problem description</a:t>
            </a:r>
          </a:p>
          <a:p>
            <a:pPr algn="just"/>
            <a:r>
              <a:rPr lang="en-GB" sz="2400"/>
              <a:t>- Literature review</a:t>
            </a:r>
          </a:p>
          <a:p>
            <a:pPr algn="just"/>
            <a:r>
              <a:rPr lang="en-GB" sz="2400"/>
              <a:t>- Dataset</a:t>
            </a:r>
          </a:p>
          <a:p>
            <a:pPr algn="just"/>
            <a:r>
              <a:rPr lang="en-GB" sz="2400"/>
              <a:t>- Methods</a:t>
            </a:r>
          </a:p>
          <a:p>
            <a:pPr marL="0" indent="0" algn="just">
              <a:buNone/>
            </a:pPr>
            <a:r>
              <a:rPr lang="en-GB" sz="2400" i="1"/>
              <a:t> - </a:t>
            </a:r>
            <a:r>
              <a:rPr lang="en-GB" sz="2400"/>
              <a:t>Results</a:t>
            </a:r>
            <a:endParaRPr lang="en-GB" sz="2400" b="1">
              <a:solidFill>
                <a:schemeClr val="accent1"/>
              </a:solidFill>
            </a:endParaRPr>
          </a:p>
          <a:p>
            <a:pPr algn="just"/>
            <a:r>
              <a:rPr lang="en-GB" sz="2400" i="1"/>
              <a:t>- </a:t>
            </a:r>
            <a:r>
              <a:rPr lang="en-GB" sz="2400"/>
              <a:t>Concluding Remarks</a:t>
            </a:r>
          </a:p>
          <a:p>
            <a:pPr algn="just"/>
            <a:r>
              <a:rPr lang="en-GB" sz="2400"/>
              <a:t>- Future work</a:t>
            </a:r>
          </a:p>
          <a:p>
            <a:pPr algn="just"/>
            <a:endParaRPr lang="en-GB" i="1"/>
          </a:p>
        </p:txBody>
      </p:sp>
    </p:spTree>
    <p:extLst>
      <p:ext uri="{BB962C8B-B14F-4D97-AF65-F5344CB8AC3E}">
        <p14:creationId xmlns:p14="http://schemas.microsoft.com/office/powerpoint/2010/main" val="1978385361"/>
      </p:ext>
    </p:extLst>
  </p:cSld>
  <p:clrMapOvr>
    <a:masterClrMapping/>
  </p:clrMapOvr>
  <mc:AlternateContent xmlns:mc="http://schemas.openxmlformats.org/markup-compatibility/2006">
    <mc:Choice xmlns:p14="http://schemas.microsoft.com/office/powerpoint/2010/main" Requires="p14">
      <p:transition spd="slow" p14:dur="2000" advTm="19282"/>
    </mc:Choice>
    <mc:Fallback>
      <p:transition spd="slow" advTm="1928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BDC1A78-33B6-46A1-A9D8-CC62391CEA7A}"/>
              </a:ext>
            </a:extLst>
          </p:cNvPr>
          <p:cNvSpPr>
            <a:spLocks noGrp="1"/>
          </p:cNvSpPr>
          <p:nvPr>
            <p:ph type="title"/>
          </p:nvPr>
        </p:nvSpPr>
        <p:spPr/>
        <p:txBody>
          <a:bodyPr/>
          <a:lstStyle/>
          <a:p>
            <a:r>
              <a:rPr lang="en-GB"/>
              <a:t>Future work</a:t>
            </a:r>
          </a:p>
        </p:txBody>
      </p:sp>
      <p:sp>
        <p:nvSpPr>
          <p:cNvPr id="9" name="CaixaDeTexto 8">
            <a:extLst>
              <a:ext uri="{FF2B5EF4-FFF2-40B4-BE49-F238E27FC236}">
                <a16:creationId xmlns:a16="http://schemas.microsoft.com/office/drawing/2014/main" id="{B89C5319-C720-4EA8-81AC-AE600669E52D}"/>
              </a:ext>
            </a:extLst>
          </p:cNvPr>
          <p:cNvSpPr txBox="1"/>
          <p:nvPr/>
        </p:nvSpPr>
        <p:spPr>
          <a:xfrm>
            <a:off x="484866" y="2448731"/>
            <a:ext cx="11509637" cy="2804870"/>
          </a:xfrm>
          <a:prstGeom prst="rect">
            <a:avLst/>
          </a:prstGeom>
          <a:noFill/>
        </p:spPr>
        <p:txBody>
          <a:bodyPr wrap="square">
            <a:spAutoFit/>
          </a:bodyPr>
          <a:lstStyle/>
          <a:p>
            <a:pPr marL="457200" marR="0" lvl="0" indent="-457200" algn="l" defTabSz="914400" rtl="0" eaLnBrk="1" fontAlgn="auto" latinLnBrk="0" hangingPunct="1">
              <a:lnSpc>
                <a:spcPct val="90000"/>
              </a:lnSpc>
              <a:spcBef>
                <a:spcPts val="1200"/>
              </a:spcBef>
              <a:spcAft>
                <a:spcPts val="200"/>
              </a:spcAft>
              <a:buClr>
                <a:srgbClr val="1CADE4"/>
              </a:buClr>
              <a:buSzPct val="100000"/>
              <a:buFont typeface="+mj-lt"/>
              <a:buAutoNum type="arabicPeriod"/>
              <a:tabLst/>
              <a:defRPr/>
            </a:pPr>
            <a:r>
              <a:rPr lang="en-GB" sz="2400" dirty="0">
                <a:solidFill>
                  <a:prstClr val="black"/>
                </a:solidFill>
                <a:latin typeface="Tw Cen MT" panose="020B0602020104020603"/>
              </a:rPr>
              <a:t>Try more complex estimators (ex.: Neural Networks)</a:t>
            </a:r>
          </a:p>
          <a:p>
            <a:pPr marL="457200" marR="0" lvl="0" indent="-457200" algn="l" defTabSz="914400" rtl="0" eaLnBrk="1" fontAlgn="auto" latinLnBrk="0" hangingPunct="1">
              <a:lnSpc>
                <a:spcPct val="90000"/>
              </a:lnSpc>
              <a:spcBef>
                <a:spcPts val="1200"/>
              </a:spcBef>
              <a:spcAft>
                <a:spcPts val="200"/>
              </a:spcAft>
              <a:buClr>
                <a:srgbClr val="1CADE4"/>
              </a:buClr>
              <a:buSzPct val="100000"/>
              <a:buFont typeface="+mj-lt"/>
              <a:buAutoNum type="arabicPeriod"/>
              <a:tabLst/>
              <a:defRPr/>
            </a:pPr>
            <a:r>
              <a:rPr lang="en-GB" sz="2400" dirty="0">
                <a:solidFill>
                  <a:prstClr val="black"/>
                </a:solidFill>
                <a:latin typeface="Tw Cen MT" panose="020B0602020104020603"/>
              </a:rPr>
              <a:t>Investigate more datasets and wells (ex.: SPE Dataset)</a:t>
            </a:r>
          </a:p>
          <a:p>
            <a:pPr marL="457200" marR="0" lvl="0" indent="-457200" algn="l" defTabSz="914400" rtl="0" eaLnBrk="1" fontAlgn="auto" latinLnBrk="0" hangingPunct="1">
              <a:lnSpc>
                <a:spcPct val="90000"/>
              </a:lnSpc>
              <a:spcBef>
                <a:spcPts val="1200"/>
              </a:spcBef>
              <a:spcAft>
                <a:spcPts val="200"/>
              </a:spcAft>
              <a:buClr>
                <a:srgbClr val="1CADE4"/>
              </a:buClr>
              <a:buSzPct val="100000"/>
              <a:buFont typeface="+mj-lt"/>
              <a:buAutoNum type="arabicPeriod"/>
              <a:tabLst/>
              <a:defRPr/>
            </a:pPr>
            <a:r>
              <a:rPr lang="en-GB" sz="2400" dirty="0">
                <a:solidFill>
                  <a:prstClr val="black"/>
                </a:solidFill>
                <a:latin typeface="Tw Cen MT" panose="020B0602020104020603"/>
              </a:rPr>
              <a:t>Try other combinations of input features and other wells</a:t>
            </a:r>
          </a:p>
          <a:p>
            <a:pPr marL="457200" marR="0" lvl="0" indent="-457200" algn="l" defTabSz="914400" rtl="0" eaLnBrk="1" fontAlgn="auto" latinLnBrk="0" hangingPunct="1">
              <a:lnSpc>
                <a:spcPct val="90000"/>
              </a:lnSpc>
              <a:spcBef>
                <a:spcPts val="1200"/>
              </a:spcBef>
              <a:spcAft>
                <a:spcPts val="200"/>
              </a:spcAft>
              <a:buClr>
                <a:srgbClr val="1CADE4"/>
              </a:buClr>
              <a:buSzPct val="100000"/>
              <a:buFont typeface="+mj-lt"/>
              <a:buAutoNum type="arabicPeriod"/>
              <a:tabLst/>
              <a:defRPr/>
            </a:pPr>
            <a:r>
              <a:rPr kumimoji="0" lang="en-GB" sz="2400" b="0" i="0" u="none" strike="noStrike" kern="1200" cap="none" spc="0" normalizeH="0" baseline="0" noProof="0" dirty="0">
                <a:ln>
                  <a:noFill/>
                </a:ln>
                <a:solidFill>
                  <a:prstClr val="black"/>
                </a:solidFill>
                <a:effectLst/>
                <a:uLnTx/>
                <a:uFillTx/>
                <a:latin typeface="Tw Cen MT" panose="020B0602020104020603"/>
                <a:ea typeface="+mn-ea"/>
                <a:cs typeface="+mn-cs"/>
              </a:rPr>
              <a:t>Add more </a:t>
            </a:r>
            <a:r>
              <a:rPr lang="en-GB" sz="2400" dirty="0">
                <a:solidFill>
                  <a:prstClr val="black"/>
                </a:solidFill>
                <a:latin typeface="Tw Cen MT" panose="020B0602020104020603"/>
              </a:rPr>
              <a:t>features from reservoir data (ex.: rates from other wells - interference)</a:t>
            </a:r>
          </a:p>
          <a:p>
            <a:pPr marL="457200" marR="0" lvl="0" indent="-457200" algn="l" defTabSz="914400" rtl="0" eaLnBrk="1" fontAlgn="auto" latinLnBrk="0" hangingPunct="1">
              <a:lnSpc>
                <a:spcPct val="90000"/>
              </a:lnSpc>
              <a:spcBef>
                <a:spcPts val="1200"/>
              </a:spcBef>
              <a:spcAft>
                <a:spcPts val="200"/>
              </a:spcAft>
              <a:buClr>
                <a:srgbClr val="1CADE4"/>
              </a:buClr>
              <a:buSzPct val="100000"/>
              <a:buFont typeface="+mj-lt"/>
              <a:buAutoNum type="arabicPeriod"/>
              <a:tabLst/>
              <a:defRPr/>
            </a:pPr>
            <a:r>
              <a:rPr lang="en-GB" sz="2400" dirty="0">
                <a:solidFill>
                  <a:prstClr val="black"/>
                </a:solidFill>
                <a:latin typeface="Tw Cen MT" panose="020B0602020104020603"/>
              </a:rPr>
              <a:t>Try </a:t>
            </a:r>
            <a:r>
              <a:rPr kumimoji="0" lang="en-GB" sz="2400" b="0" i="0" u="none" strike="noStrike" kern="1200" cap="none" spc="0" normalizeH="0" baseline="0" noProof="0" dirty="0">
                <a:ln>
                  <a:noFill/>
                </a:ln>
                <a:solidFill>
                  <a:prstClr val="black"/>
                </a:solidFill>
                <a:effectLst/>
                <a:uLnTx/>
                <a:uFillTx/>
                <a:latin typeface="Tw Cen MT" panose="020B0602020104020603"/>
                <a:ea typeface="+mn-ea"/>
                <a:cs typeface="+mn-cs"/>
              </a:rPr>
              <a:t>Wiener</a:t>
            </a:r>
            <a:r>
              <a:rPr lang="en-GB" sz="2400" dirty="0">
                <a:solidFill>
                  <a:prstClr val="black"/>
                </a:solidFill>
                <a:latin typeface="Tw Cen MT" panose="020B0602020104020603"/>
              </a:rPr>
              <a:t>-based models or spectral decomposition techniques to improve model performance</a:t>
            </a:r>
            <a:endParaRPr kumimoji="0" lang="en-GB" sz="24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158683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A57A8EF5-AED6-42DD-A5BA-DE37F55DD623}"/>
              </a:ext>
            </a:extLst>
          </p:cNvPr>
          <p:cNvSpPr>
            <a:spLocks noGrp="1"/>
          </p:cNvSpPr>
          <p:nvPr>
            <p:ph type="title"/>
          </p:nvPr>
        </p:nvSpPr>
        <p:spPr/>
        <p:txBody>
          <a:bodyPr/>
          <a:lstStyle/>
          <a:p>
            <a:r>
              <a:rPr lang="en-GB"/>
              <a:t>Problem description</a:t>
            </a:r>
          </a:p>
        </p:txBody>
      </p:sp>
      <p:sp>
        <p:nvSpPr>
          <p:cNvPr id="2" name="TextBox 1">
            <a:extLst>
              <a:ext uri="{FF2B5EF4-FFF2-40B4-BE49-F238E27FC236}">
                <a16:creationId xmlns:a16="http://schemas.microsoft.com/office/drawing/2014/main" id="{18F9A519-DB9B-0C1D-7C32-653319F96548}"/>
              </a:ext>
            </a:extLst>
          </p:cNvPr>
          <p:cNvSpPr txBox="1"/>
          <p:nvPr/>
        </p:nvSpPr>
        <p:spPr>
          <a:xfrm>
            <a:off x="297462" y="1286453"/>
            <a:ext cx="7302964" cy="5232176"/>
          </a:xfrm>
          <a:prstGeom prst="rect">
            <a:avLst/>
          </a:prstGeom>
          <a:noFill/>
        </p:spPr>
        <p:txBody>
          <a:bodyPr wrap="square" rtlCol="0" anchor="ctr">
            <a:noAutofit/>
          </a:bodyPr>
          <a:lstStyle/>
          <a:p>
            <a:pPr marL="342891" indent="-342891">
              <a:spcBef>
                <a:spcPts val="600"/>
              </a:spcBef>
              <a:spcAft>
                <a:spcPts val="300"/>
              </a:spcAft>
              <a:buFont typeface="+mj-lt"/>
              <a:buAutoNum type="arabicPeriod"/>
            </a:pPr>
            <a:r>
              <a:rPr lang="en-GB" sz="2000" dirty="0">
                <a:solidFill>
                  <a:schemeClr val="accent1"/>
                </a:solidFill>
              </a:rPr>
              <a:t>Flow rates estimation: Characteristics and Limitations</a:t>
            </a:r>
          </a:p>
          <a:p>
            <a:pPr marL="800080" lvl="1" indent="-342891" algn="just">
              <a:spcBef>
                <a:spcPts val="300"/>
              </a:spcBef>
              <a:spcAft>
                <a:spcPts val="300"/>
              </a:spcAft>
              <a:buClr>
                <a:srgbClr val="5CA1C0"/>
              </a:buClr>
              <a:buSzPct val="100000"/>
              <a:buFont typeface="Calibri" panose="020F0502020204030204" pitchFamily="34" charset="0"/>
              <a:buChar char="□"/>
            </a:pPr>
            <a:r>
              <a:rPr lang="en-GB" sz="1600" dirty="0"/>
              <a:t>On a oil and gas production system, the production from each well is uncertain</a:t>
            </a:r>
          </a:p>
          <a:p>
            <a:pPr marL="800080" lvl="1" indent="-342891" algn="just">
              <a:spcBef>
                <a:spcPts val="300"/>
              </a:spcBef>
              <a:spcAft>
                <a:spcPts val="300"/>
              </a:spcAft>
              <a:buClr>
                <a:srgbClr val="5CA1C0"/>
              </a:buClr>
              <a:buSzPct val="100000"/>
              <a:buFont typeface="Calibri" panose="020F0502020204030204" pitchFamily="34" charset="0"/>
              <a:buChar char="□"/>
            </a:pPr>
            <a:r>
              <a:rPr lang="en-GB" sz="1600" dirty="0"/>
              <a:t>Well rate is an apportionment of the total production </a:t>
            </a:r>
          </a:p>
          <a:p>
            <a:pPr marL="800080" lvl="1" indent="-342891" algn="just">
              <a:spcBef>
                <a:spcPts val="300"/>
              </a:spcBef>
              <a:spcAft>
                <a:spcPts val="300"/>
              </a:spcAft>
              <a:buClr>
                <a:srgbClr val="5CA1C0"/>
              </a:buClr>
              <a:buSzPct val="100000"/>
              <a:buFont typeface="Calibri" panose="020F0502020204030204" pitchFamily="34" charset="0"/>
              <a:buChar char="□"/>
            </a:pPr>
            <a:r>
              <a:rPr lang="en-GB" sz="1600" dirty="0"/>
              <a:t>Measures need to be made after phase separation, one well at a time: test separator</a:t>
            </a:r>
          </a:p>
          <a:p>
            <a:pPr marL="800080" lvl="1" indent="-342891" algn="just">
              <a:spcBef>
                <a:spcPts val="300"/>
              </a:spcBef>
              <a:spcAft>
                <a:spcPts val="300"/>
              </a:spcAft>
              <a:buClr>
                <a:srgbClr val="5CA1C0"/>
              </a:buClr>
              <a:buSzPct val="100000"/>
              <a:buFont typeface="Calibri" panose="020F0502020204030204" pitchFamily="34" charset="0"/>
              <a:buChar char="□"/>
            </a:pPr>
            <a:r>
              <a:rPr lang="en-GB" sz="1600" dirty="0"/>
              <a:t>Alternative: multiphase flowmeters</a:t>
            </a:r>
          </a:p>
          <a:p>
            <a:pPr marL="1257280" lvl="2" indent="-342891" algn="just">
              <a:spcBef>
                <a:spcPts val="300"/>
              </a:spcBef>
              <a:spcAft>
                <a:spcPts val="300"/>
              </a:spcAft>
              <a:buClr>
                <a:srgbClr val="5CA1C0"/>
              </a:buClr>
              <a:buSzPct val="100000"/>
              <a:buFont typeface="Calibri" panose="020F0502020204030204" pitchFamily="34" charset="0"/>
              <a:buChar char="□"/>
            </a:pPr>
            <a:r>
              <a:rPr lang="en-GB" sz="1600" dirty="0"/>
              <a:t>Associated error, calibration is a challenge;</a:t>
            </a:r>
          </a:p>
          <a:p>
            <a:pPr marL="1257280" lvl="2" indent="-342891" algn="just">
              <a:spcBef>
                <a:spcPts val="300"/>
              </a:spcBef>
              <a:spcAft>
                <a:spcPts val="300"/>
              </a:spcAft>
              <a:buClr>
                <a:srgbClr val="5CA1C0"/>
              </a:buClr>
              <a:buSzPct val="100000"/>
              <a:buFont typeface="Calibri" panose="020F0502020204030204" pitchFamily="34" charset="0"/>
              <a:buChar char="□"/>
            </a:pPr>
            <a:r>
              <a:rPr lang="en-GB" sz="1600" dirty="0"/>
              <a:t>Pressure drop, production loss;</a:t>
            </a:r>
          </a:p>
          <a:p>
            <a:pPr marL="1257280" lvl="2" indent="-342891" algn="just">
              <a:spcBef>
                <a:spcPts val="300"/>
              </a:spcBef>
              <a:spcAft>
                <a:spcPts val="300"/>
              </a:spcAft>
              <a:buClr>
                <a:srgbClr val="5CA1C0"/>
              </a:buClr>
              <a:buSzPct val="100000"/>
              <a:buFont typeface="Calibri" panose="020F0502020204030204" pitchFamily="34" charset="0"/>
              <a:buChar char="□"/>
            </a:pPr>
            <a:r>
              <a:rPr lang="en-GB" sz="1600" dirty="0"/>
              <a:t>Not accepted by ANP;</a:t>
            </a:r>
          </a:p>
          <a:p>
            <a:pPr marL="1257280" lvl="2" indent="-342891" algn="just">
              <a:spcBef>
                <a:spcPts val="300"/>
              </a:spcBef>
              <a:spcAft>
                <a:spcPts val="300"/>
              </a:spcAft>
              <a:buClr>
                <a:srgbClr val="5CA1C0"/>
              </a:buClr>
              <a:buSzPct val="100000"/>
              <a:buFont typeface="Calibri" panose="020F0502020204030204" pitchFamily="34" charset="0"/>
              <a:buChar char="□"/>
            </a:pPr>
            <a:r>
              <a:rPr lang="en-GB" sz="1600" dirty="0"/>
              <a:t>One per well, expensive</a:t>
            </a:r>
          </a:p>
          <a:p>
            <a:pPr marL="342891" indent="-342891">
              <a:spcBef>
                <a:spcPts val="600"/>
              </a:spcBef>
              <a:spcAft>
                <a:spcPts val="300"/>
              </a:spcAft>
              <a:buClr>
                <a:srgbClr val="5CA1C0"/>
              </a:buClr>
              <a:buSzPct val="100000"/>
              <a:buFont typeface="+mj-lt"/>
              <a:buAutoNum type="arabicPeriod"/>
            </a:pPr>
            <a:r>
              <a:rPr lang="en-GB" sz="2000" dirty="0">
                <a:solidFill>
                  <a:schemeClr val="accent1"/>
                </a:solidFill>
              </a:rPr>
              <a:t>Impacts</a:t>
            </a:r>
            <a:endParaRPr lang="en-GB" dirty="0">
              <a:solidFill>
                <a:schemeClr val="accent1"/>
              </a:solidFill>
            </a:endParaRPr>
          </a:p>
          <a:p>
            <a:pPr marL="800080" lvl="1" indent="-342891" algn="just">
              <a:spcBef>
                <a:spcPts val="300"/>
              </a:spcBef>
              <a:spcAft>
                <a:spcPts val="300"/>
              </a:spcAft>
              <a:buClr>
                <a:srgbClr val="5CA1C0"/>
              </a:buClr>
              <a:buSzPct val="100000"/>
              <a:buFont typeface="Calibri" panose="020F0502020204030204" pitchFamily="34" charset="0"/>
              <a:buChar char="□"/>
            </a:pPr>
            <a:r>
              <a:rPr lang="en-GB" sz="1600" dirty="0"/>
              <a:t>Unreliable production history (3-D simulator input)</a:t>
            </a:r>
          </a:p>
          <a:p>
            <a:pPr marL="800080" lvl="1" indent="-342891" algn="just">
              <a:spcBef>
                <a:spcPts val="300"/>
              </a:spcBef>
              <a:spcAft>
                <a:spcPts val="300"/>
              </a:spcAft>
              <a:buClr>
                <a:srgbClr val="5CA1C0"/>
              </a:buClr>
              <a:buSzPct val="100000"/>
              <a:buFont typeface="Calibri" panose="020F0502020204030204" pitchFamily="34" charset="0"/>
              <a:buChar char="□"/>
            </a:pPr>
            <a:r>
              <a:rPr lang="en-GB" sz="1600" dirty="0"/>
              <a:t>Poor capacity to take reservoir management decisions</a:t>
            </a:r>
            <a:endParaRPr lang="en-GB" dirty="0">
              <a:solidFill>
                <a:srgbClr val="4590B1"/>
              </a:solidFill>
            </a:endParaRPr>
          </a:p>
        </p:txBody>
      </p:sp>
      <p:grpSp>
        <p:nvGrpSpPr>
          <p:cNvPr id="3" name="Group 2">
            <a:extLst>
              <a:ext uri="{FF2B5EF4-FFF2-40B4-BE49-F238E27FC236}">
                <a16:creationId xmlns:a16="http://schemas.microsoft.com/office/drawing/2014/main" id="{1D3C97E5-F690-0370-22F2-26D0FE11D79E}"/>
              </a:ext>
            </a:extLst>
          </p:cNvPr>
          <p:cNvGrpSpPr/>
          <p:nvPr/>
        </p:nvGrpSpPr>
        <p:grpSpPr>
          <a:xfrm>
            <a:off x="7873728" y="414263"/>
            <a:ext cx="3901032" cy="2486425"/>
            <a:chOff x="4929212" y="1200601"/>
            <a:chExt cx="3901032" cy="2486425"/>
          </a:xfrm>
        </p:grpSpPr>
        <p:pic>
          <p:nvPicPr>
            <p:cNvPr id="4" name="Picture 3">
              <a:extLst>
                <a:ext uri="{FF2B5EF4-FFF2-40B4-BE49-F238E27FC236}">
                  <a16:creationId xmlns:a16="http://schemas.microsoft.com/office/drawing/2014/main" id="{DA9BEBE1-1EFD-245E-C0FF-C1667DC03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9212" y="1200601"/>
              <a:ext cx="3901032" cy="2194331"/>
            </a:xfrm>
            <a:prstGeom prst="rect">
              <a:avLst/>
            </a:prstGeom>
          </p:spPr>
        </p:pic>
        <p:sp>
          <p:nvSpPr>
            <p:cNvPr id="5" name="TextBox 4">
              <a:extLst>
                <a:ext uri="{FF2B5EF4-FFF2-40B4-BE49-F238E27FC236}">
                  <a16:creationId xmlns:a16="http://schemas.microsoft.com/office/drawing/2014/main" id="{B130681B-30D1-50E1-DC4D-1CF529B22296}"/>
                </a:ext>
              </a:extLst>
            </p:cNvPr>
            <p:cNvSpPr txBox="1"/>
            <p:nvPr/>
          </p:nvSpPr>
          <p:spPr>
            <a:xfrm>
              <a:off x="5734049" y="1200821"/>
              <a:ext cx="3096195" cy="246221"/>
            </a:xfrm>
            <a:prstGeom prst="rect">
              <a:avLst/>
            </a:prstGeom>
            <a:noFill/>
          </p:spPr>
          <p:txBody>
            <a:bodyPr wrap="square">
              <a:spAutoFit/>
            </a:bodyPr>
            <a:lstStyle/>
            <a:p>
              <a:r>
                <a:rPr lang="en-AU" sz="1000">
                  <a:solidFill>
                    <a:schemeClr val="bg1"/>
                  </a:solidFill>
                </a:rPr>
                <a:t>[Tracerco.com - </a:t>
              </a:r>
              <a:r>
                <a:rPr lang="en-US" sz="1000">
                  <a:solidFill>
                    <a:schemeClr val="bg1"/>
                  </a:solidFill>
                </a:rPr>
                <a:t> Johan </a:t>
              </a:r>
              <a:r>
                <a:rPr lang="en-US" sz="1000" err="1">
                  <a:solidFill>
                    <a:schemeClr val="bg1"/>
                  </a:solidFill>
                </a:rPr>
                <a:t>Castberg</a:t>
              </a:r>
              <a:r>
                <a:rPr lang="en-US" sz="1000">
                  <a:solidFill>
                    <a:schemeClr val="bg1"/>
                  </a:solidFill>
                </a:rPr>
                <a:t> Field, offshore Norway</a:t>
              </a:r>
              <a:r>
                <a:rPr lang="en-AU" sz="1000">
                  <a:solidFill>
                    <a:schemeClr val="bg1"/>
                  </a:solidFill>
                </a:rPr>
                <a:t>]</a:t>
              </a:r>
            </a:p>
          </p:txBody>
        </p:sp>
        <p:sp>
          <p:nvSpPr>
            <p:cNvPr id="6" name="TextBox 5">
              <a:extLst>
                <a:ext uri="{FF2B5EF4-FFF2-40B4-BE49-F238E27FC236}">
                  <a16:creationId xmlns:a16="http://schemas.microsoft.com/office/drawing/2014/main" id="{6E6A0E6C-2406-3E26-79AB-AA929C9DF61F}"/>
                </a:ext>
              </a:extLst>
            </p:cNvPr>
            <p:cNvSpPr txBox="1"/>
            <p:nvPr/>
          </p:nvSpPr>
          <p:spPr>
            <a:xfrm>
              <a:off x="5023039" y="3425416"/>
              <a:ext cx="3662942" cy="261610"/>
            </a:xfrm>
            <a:prstGeom prst="rect">
              <a:avLst/>
            </a:prstGeom>
            <a:solidFill>
              <a:schemeClr val="bg1"/>
            </a:solidFill>
          </p:spPr>
          <p:txBody>
            <a:bodyPr wrap="square" rtlCol="0">
              <a:spAutoFit/>
            </a:bodyPr>
            <a:lstStyle/>
            <a:p>
              <a:pPr algn="ctr"/>
              <a:r>
                <a:rPr lang="en-US" sz="1100"/>
                <a:t>Offshore Production system</a:t>
              </a:r>
              <a:endParaRPr lang="en-AU" sz="1100"/>
            </a:p>
          </p:txBody>
        </p:sp>
      </p:grpSp>
      <p:grpSp>
        <p:nvGrpSpPr>
          <p:cNvPr id="7" name="Group 6">
            <a:extLst>
              <a:ext uri="{FF2B5EF4-FFF2-40B4-BE49-F238E27FC236}">
                <a16:creationId xmlns:a16="http://schemas.microsoft.com/office/drawing/2014/main" id="{02E5BFC6-CC30-983C-18BA-DDC7374A9B43}"/>
              </a:ext>
            </a:extLst>
          </p:cNvPr>
          <p:cNvGrpSpPr/>
          <p:nvPr/>
        </p:nvGrpSpPr>
        <p:grpSpPr>
          <a:xfrm>
            <a:off x="5701252" y="3957313"/>
            <a:ext cx="3094593" cy="2089374"/>
            <a:chOff x="6232358" y="3818022"/>
            <a:chExt cx="3020380" cy="1860954"/>
          </a:xfrm>
        </p:grpSpPr>
        <p:grpSp>
          <p:nvGrpSpPr>
            <p:cNvPr id="8" name="Group 7">
              <a:extLst>
                <a:ext uri="{FF2B5EF4-FFF2-40B4-BE49-F238E27FC236}">
                  <a16:creationId xmlns:a16="http://schemas.microsoft.com/office/drawing/2014/main" id="{87BCE0EA-1314-E38A-EAC3-84BCCBF1F4FE}"/>
                </a:ext>
              </a:extLst>
            </p:cNvPr>
            <p:cNvGrpSpPr/>
            <p:nvPr/>
          </p:nvGrpSpPr>
          <p:grpSpPr>
            <a:xfrm>
              <a:off x="6232358" y="3818022"/>
              <a:ext cx="3020380" cy="1860954"/>
              <a:chOff x="8358373" y="3563609"/>
              <a:chExt cx="3228862" cy="2255563"/>
            </a:xfrm>
          </p:grpSpPr>
          <p:pic>
            <p:nvPicPr>
              <p:cNvPr id="10" name="Picture 9" descr="Diagram&#10;&#10;Description automatically generated">
                <a:extLst>
                  <a:ext uri="{FF2B5EF4-FFF2-40B4-BE49-F238E27FC236}">
                    <a16:creationId xmlns:a16="http://schemas.microsoft.com/office/drawing/2014/main" id="{98B501DD-71A3-BCC0-CAC1-CA1632D2EE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8373" y="3563609"/>
                <a:ext cx="3228862" cy="1957745"/>
              </a:xfrm>
              <a:prstGeom prst="rect">
                <a:avLst/>
              </a:prstGeom>
            </p:spPr>
          </p:pic>
          <p:sp>
            <p:nvSpPr>
              <p:cNvPr id="11" name="TextBox 10">
                <a:extLst>
                  <a:ext uri="{FF2B5EF4-FFF2-40B4-BE49-F238E27FC236}">
                    <a16:creationId xmlns:a16="http://schemas.microsoft.com/office/drawing/2014/main" id="{368AE71E-6611-20E9-EC7A-8B5EEA2B8CB8}"/>
                  </a:ext>
                </a:extLst>
              </p:cNvPr>
              <p:cNvSpPr txBox="1"/>
              <p:nvPr/>
            </p:nvSpPr>
            <p:spPr>
              <a:xfrm>
                <a:off x="8611190" y="5536753"/>
                <a:ext cx="2897472" cy="282419"/>
              </a:xfrm>
              <a:prstGeom prst="rect">
                <a:avLst/>
              </a:prstGeom>
              <a:solidFill>
                <a:schemeClr val="bg1"/>
              </a:solidFill>
            </p:spPr>
            <p:txBody>
              <a:bodyPr wrap="square" rtlCol="0">
                <a:spAutoFit/>
              </a:bodyPr>
              <a:lstStyle/>
              <a:p>
                <a:pPr algn="ctr"/>
                <a:r>
                  <a:rPr lang="en-US" sz="1100"/>
                  <a:t>3-Phase separator vessel (oil/water/gas)</a:t>
                </a:r>
                <a:endParaRPr lang="en-AU" sz="1100"/>
              </a:p>
            </p:txBody>
          </p:sp>
        </p:grpSp>
        <p:sp>
          <p:nvSpPr>
            <p:cNvPr id="9" name="TextBox 8">
              <a:extLst>
                <a:ext uri="{FF2B5EF4-FFF2-40B4-BE49-F238E27FC236}">
                  <a16:creationId xmlns:a16="http://schemas.microsoft.com/office/drawing/2014/main" id="{444DF763-CEF0-3CAA-C858-A18B5231B5AB}"/>
                </a:ext>
              </a:extLst>
            </p:cNvPr>
            <p:cNvSpPr txBox="1"/>
            <p:nvPr/>
          </p:nvSpPr>
          <p:spPr>
            <a:xfrm>
              <a:off x="6468850" y="5207742"/>
              <a:ext cx="2061168" cy="246221"/>
            </a:xfrm>
            <a:prstGeom prst="rect">
              <a:avLst/>
            </a:prstGeom>
            <a:noFill/>
          </p:spPr>
          <p:txBody>
            <a:bodyPr wrap="square">
              <a:spAutoFit/>
            </a:bodyPr>
            <a:lstStyle/>
            <a:p>
              <a:r>
                <a:rPr lang="en-AU" sz="1000"/>
                <a:t>[arab-oil-naturalgas.com]</a:t>
              </a:r>
            </a:p>
          </p:txBody>
        </p:sp>
      </p:grpSp>
      <p:grpSp>
        <p:nvGrpSpPr>
          <p:cNvPr id="12" name="Group 11">
            <a:extLst>
              <a:ext uri="{FF2B5EF4-FFF2-40B4-BE49-F238E27FC236}">
                <a16:creationId xmlns:a16="http://schemas.microsoft.com/office/drawing/2014/main" id="{283F8021-D285-C02D-ED56-BA82DFBB3B78}"/>
              </a:ext>
            </a:extLst>
          </p:cNvPr>
          <p:cNvGrpSpPr/>
          <p:nvPr/>
        </p:nvGrpSpPr>
        <p:grpSpPr>
          <a:xfrm>
            <a:off x="9196223" y="4215575"/>
            <a:ext cx="2578537" cy="1605374"/>
            <a:chOff x="5070189" y="4401269"/>
            <a:chExt cx="2914000" cy="1849416"/>
          </a:xfrm>
        </p:grpSpPr>
        <p:pic>
          <p:nvPicPr>
            <p:cNvPr id="13" name="Picture 12">
              <a:extLst>
                <a:ext uri="{FF2B5EF4-FFF2-40B4-BE49-F238E27FC236}">
                  <a16:creationId xmlns:a16="http://schemas.microsoft.com/office/drawing/2014/main" id="{03819C2D-96D4-3049-32D2-A8D6E0833D8F}"/>
                </a:ext>
              </a:extLst>
            </p:cNvPr>
            <p:cNvPicPr>
              <a:picLocks noChangeAspect="1"/>
            </p:cNvPicPr>
            <p:nvPr/>
          </p:nvPicPr>
          <p:blipFill>
            <a:blip r:embed="rId4"/>
            <a:stretch>
              <a:fillRect/>
            </a:stretch>
          </p:blipFill>
          <p:spPr>
            <a:xfrm>
              <a:off x="5070189" y="4401269"/>
              <a:ext cx="2914000" cy="1558143"/>
            </a:xfrm>
            <a:prstGeom prst="rect">
              <a:avLst/>
            </a:prstGeom>
          </p:spPr>
        </p:pic>
        <p:sp>
          <p:nvSpPr>
            <p:cNvPr id="14" name="TextBox 13">
              <a:extLst>
                <a:ext uri="{FF2B5EF4-FFF2-40B4-BE49-F238E27FC236}">
                  <a16:creationId xmlns:a16="http://schemas.microsoft.com/office/drawing/2014/main" id="{0F9E6870-A799-A717-BC27-5E00331F4D21}"/>
                </a:ext>
              </a:extLst>
            </p:cNvPr>
            <p:cNvSpPr txBox="1"/>
            <p:nvPr/>
          </p:nvSpPr>
          <p:spPr>
            <a:xfrm>
              <a:off x="5070189" y="5950758"/>
              <a:ext cx="2564480" cy="299927"/>
            </a:xfrm>
            <a:prstGeom prst="rect">
              <a:avLst/>
            </a:prstGeom>
            <a:solidFill>
              <a:schemeClr val="bg1"/>
            </a:solidFill>
          </p:spPr>
          <p:txBody>
            <a:bodyPr wrap="square" rtlCol="0">
              <a:spAutoFit/>
            </a:bodyPr>
            <a:lstStyle/>
            <a:p>
              <a:pPr algn="ctr"/>
              <a:r>
                <a:rPr lang="en-US" sz="1100"/>
                <a:t>Multiphase Flowmeter [krohne.com]</a:t>
              </a:r>
              <a:endParaRPr lang="en-AU" sz="1100"/>
            </a:p>
          </p:txBody>
        </p:sp>
      </p:grpSp>
    </p:spTree>
    <p:extLst>
      <p:ext uri="{BB962C8B-B14F-4D97-AF65-F5344CB8AC3E}">
        <p14:creationId xmlns:p14="http://schemas.microsoft.com/office/powerpoint/2010/main" val="2115141650"/>
      </p:ext>
    </p:extLst>
  </p:cSld>
  <p:clrMapOvr>
    <a:masterClrMapping/>
  </p:clrMapOvr>
  <mc:AlternateContent xmlns:mc="http://schemas.openxmlformats.org/markup-compatibility/2006">
    <mc:Choice xmlns:p14="http://schemas.microsoft.com/office/powerpoint/2010/main" Requires="p14">
      <p:transition spd="slow" p14:dur="2000" advTm="138350"/>
    </mc:Choice>
    <mc:Fallback>
      <p:transition spd="slow" advTm="13835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ítulo 40">
            <a:extLst>
              <a:ext uri="{FF2B5EF4-FFF2-40B4-BE49-F238E27FC236}">
                <a16:creationId xmlns:a16="http://schemas.microsoft.com/office/drawing/2014/main" id="{DC972A9E-4B00-41EF-968E-17EE925A7FBD}"/>
              </a:ext>
            </a:extLst>
          </p:cNvPr>
          <p:cNvSpPr>
            <a:spLocks noGrp="1"/>
          </p:cNvSpPr>
          <p:nvPr>
            <p:ph type="title"/>
          </p:nvPr>
        </p:nvSpPr>
        <p:spPr/>
        <p:txBody>
          <a:bodyPr/>
          <a:lstStyle/>
          <a:p>
            <a:r>
              <a:rPr lang="en-GB"/>
              <a:t>Literature review </a:t>
            </a:r>
            <a:r>
              <a:rPr lang="en-GB" sz="1800">
                <a:solidFill>
                  <a:prstClr val="black">
                    <a:lumMod val="95000"/>
                    <a:lumOff val="5000"/>
                  </a:prstClr>
                </a:solidFill>
                <a:latin typeface="Tw Cen MT Condensed" panose="020B0606020104020203"/>
              </a:rPr>
              <a:t>Article 01</a:t>
            </a:r>
            <a:endParaRPr lang="en-GB"/>
          </a:p>
        </p:txBody>
      </p:sp>
      <p:grpSp>
        <p:nvGrpSpPr>
          <p:cNvPr id="2" name="Group 1">
            <a:extLst>
              <a:ext uri="{FF2B5EF4-FFF2-40B4-BE49-F238E27FC236}">
                <a16:creationId xmlns:a16="http://schemas.microsoft.com/office/drawing/2014/main" id="{CC94123E-D6AF-B635-D3D7-8CA9D2660644}"/>
              </a:ext>
            </a:extLst>
          </p:cNvPr>
          <p:cNvGrpSpPr/>
          <p:nvPr/>
        </p:nvGrpSpPr>
        <p:grpSpPr>
          <a:xfrm>
            <a:off x="709787" y="1643947"/>
            <a:ext cx="3796488" cy="2702984"/>
            <a:chOff x="411524" y="1282721"/>
            <a:chExt cx="4484026" cy="2954241"/>
          </a:xfrm>
        </p:grpSpPr>
        <p:sp>
          <p:nvSpPr>
            <p:cNvPr id="3" name="Rectangle 2">
              <a:extLst>
                <a:ext uri="{FF2B5EF4-FFF2-40B4-BE49-F238E27FC236}">
                  <a16:creationId xmlns:a16="http://schemas.microsoft.com/office/drawing/2014/main" id="{7A0B179E-B1FC-6D9C-C5F6-91BCA89AE4C0}"/>
                </a:ext>
              </a:extLst>
            </p:cNvPr>
            <p:cNvSpPr/>
            <p:nvPr/>
          </p:nvSpPr>
          <p:spPr>
            <a:xfrm>
              <a:off x="411525" y="1282721"/>
              <a:ext cx="4484025" cy="551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a:latin typeface="Calibri" panose="020F0502020204030204" pitchFamily="34" charset="0"/>
                  <a:cs typeface="Calibri" panose="020F0502020204030204" pitchFamily="34" charset="0"/>
                </a:rPr>
                <a:t>[</a:t>
              </a:r>
              <a:r>
                <a:rPr lang="en-AU" sz="1400" err="1">
                  <a:effectLst/>
                  <a:latin typeface="Calibri" panose="020F0502020204030204" pitchFamily="34" charset="0"/>
                  <a:cs typeface="Calibri" panose="020F0502020204030204" pitchFamily="34" charset="0"/>
                </a:rPr>
                <a:t>Alakeely</a:t>
              </a:r>
              <a:r>
                <a:rPr lang="en-AU" sz="1400">
                  <a:effectLst/>
                  <a:latin typeface="Calibri" panose="020F0502020204030204" pitchFamily="34" charset="0"/>
                  <a:cs typeface="Calibri" panose="020F0502020204030204" pitchFamily="34" charset="0"/>
                </a:rPr>
                <a:t>, A. A., &amp; Horne, R. N.</a:t>
              </a:r>
              <a:r>
                <a:rPr lang="en-AU" sz="1400">
                  <a:latin typeface="Calibri" panose="020F0502020204030204" pitchFamily="34" charset="0"/>
                  <a:cs typeface="Calibri" panose="020F0502020204030204" pitchFamily="34" charset="0"/>
                </a:rPr>
                <a:t>, 2021, </a:t>
              </a:r>
            </a:p>
            <a:p>
              <a:pPr algn="ctr"/>
              <a:r>
                <a:rPr lang="en-AU" sz="1400" i="1">
                  <a:effectLst/>
                  <a:latin typeface="Calibri" panose="020F0502020204030204" pitchFamily="34" charset="0"/>
                  <a:cs typeface="Calibri" panose="020F0502020204030204" pitchFamily="34" charset="0"/>
                </a:rPr>
                <a:t>Journal of Petroleum Science and Engineering</a:t>
              </a:r>
              <a:r>
                <a:rPr lang="en-AU" sz="1600">
                  <a:latin typeface="Calibri" panose="020F0502020204030204" pitchFamily="34" charset="0"/>
                  <a:cs typeface="Calibri" panose="020F0502020204030204" pitchFamily="34" charset="0"/>
                </a:rPr>
                <a:t>]</a:t>
              </a:r>
            </a:p>
          </p:txBody>
        </p:sp>
        <p:sp>
          <p:nvSpPr>
            <p:cNvPr id="4" name="Rectangle 3">
              <a:extLst>
                <a:ext uri="{FF2B5EF4-FFF2-40B4-BE49-F238E27FC236}">
                  <a16:creationId xmlns:a16="http://schemas.microsoft.com/office/drawing/2014/main" id="{21547F1D-C5F2-89D8-E631-76CB14CDEFCE}"/>
                </a:ext>
              </a:extLst>
            </p:cNvPr>
            <p:cNvSpPr/>
            <p:nvPr/>
          </p:nvSpPr>
          <p:spPr>
            <a:xfrm>
              <a:off x="411524" y="1834574"/>
              <a:ext cx="4484025" cy="2402388"/>
            </a:xfrm>
            <a:prstGeom prst="rect">
              <a:avLst/>
            </a:prstGeom>
            <a:solidFill>
              <a:srgbClr val="F0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indent="216000">
                <a:lnSpc>
                  <a:spcPts val="1500"/>
                </a:lnSpc>
                <a:spcBef>
                  <a:spcPts val="200"/>
                </a:spcBef>
                <a:spcAft>
                  <a:spcPts val="200"/>
                </a:spcAft>
                <a:buClr>
                  <a:srgbClr val="5CA1C0"/>
                </a:buClr>
                <a:buSzPct val="100000"/>
                <a:buFont typeface="Calibri" panose="020F0502020204030204" pitchFamily="34" charset="0"/>
                <a:buChar char="□"/>
              </a:pPr>
              <a:r>
                <a:rPr lang="en-US" sz="1200">
                  <a:solidFill>
                    <a:schemeClr val="tx1"/>
                  </a:solidFill>
                  <a:latin typeface="Calibri" panose="020F0502020204030204" pitchFamily="34" charset="0"/>
                  <a:cs typeface="Calibri" panose="020F0502020204030204" pitchFamily="34" charset="0"/>
                </a:rPr>
                <a:t>Gilbert correlation (widely used) and Deep Learning (DL) algorithms to the problem of liquid flow prediction</a:t>
              </a:r>
              <a:r>
                <a:rPr lang="en-AU" sz="1200">
                  <a:solidFill>
                    <a:schemeClr val="tx1"/>
                  </a:solidFill>
                  <a:latin typeface="Calibri" panose="020F0502020204030204" pitchFamily="34" charset="0"/>
                  <a:cs typeface="Calibri" panose="020F0502020204030204" pitchFamily="34" charset="0"/>
                </a:rPr>
                <a:t> </a:t>
              </a:r>
            </a:p>
            <a:p>
              <a:pPr indent="216000">
                <a:lnSpc>
                  <a:spcPts val="1500"/>
                </a:lnSpc>
                <a:spcBef>
                  <a:spcPts val="200"/>
                </a:spcBef>
                <a:spcAft>
                  <a:spcPts val="200"/>
                </a:spcAft>
                <a:buClr>
                  <a:srgbClr val="5CA1C0"/>
                </a:buClr>
                <a:buSzPct val="100000"/>
                <a:buFont typeface="Calibri" panose="020F0502020204030204" pitchFamily="34" charset="0"/>
                <a:buChar char="□"/>
              </a:pPr>
              <a:r>
                <a:rPr lang="en-US" sz="1200">
                  <a:solidFill>
                    <a:schemeClr val="tx1"/>
                  </a:solidFill>
                  <a:latin typeface="Calibri" panose="020F0502020204030204" pitchFamily="34" charset="0"/>
                  <a:cs typeface="Calibri" panose="020F0502020204030204" pitchFamily="34" charset="0"/>
                </a:rPr>
                <a:t>Wellhead surface measurements used in modeling their relationship to well production rate</a:t>
              </a:r>
            </a:p>
            <a:p>
              <a:pPr indent="216000">
                <a:lnSpc>
                  <a:spcPts val="1500"/>
                </a:lnSpc>
                <a:spcBef>
                  <a:spcPts val="200"/>
                </a:spcBef>
                <a:spcAft>
                  <a:spcPts val="200"/>
                </a:spcAft>
                <a:buClr>
                  <a:srgbClr val="5CA1C0"/>
                </a:buClr>
                <a:buSzPct val="100000"/>
                <a:buFont typeface="Calibri" panose="020F0502020204030204" pitchFamily="34" charset="0"/>
                <a:buChar char="□"/>
              </a:pPr>
              <a:r>
                <a:rPr lang="en-US" sz="1200">
                  <a:solidFill>
                    <a:schemeClr val="tx1"/>
                  </a:solidFill>
                  <a:latin typeface="Calibri" panose="020F0502020204030204" pitchFamily="34" charset="0"/>
                  <a:cs typeface="Calibri" panose="020F0502020204030204" pitchFamily="34" charset="0"/>
                </a:rPr>
                <a:t>Feature extraction with autoencoders (trained separately)</a:t>
              </a:r>
            </a:p>
            <a:p>
              <a:pPr indent="216000">
                <a:lnSpc>
                  <a:spcPts val="1500"/>
                </a:lnSpc>
                <a:spcBef>
                  <a:spcPts val="200"/>
                </a:spcBef>
                <a:spcAft>
                  <a:spcPts val="200"/>
                </a:spcAft>
                <a:buClr>
                  <a:srgbClr val="5CA1C0"/>
                </a:buClr>
                <a:buSzPct val="100000"/>
                <a:buFont typeface="Calibri" panose="020F0502020204030204" pitchFamily="34" charset="0"/>
                <a:buChar char="□"/>
              </a:pPr>
              <a:r>
                <a:rPr lang="en-US" sz="1200">
                  <a:solidFill>
                    <a:schemeClr val="tx1"/>
                  </a:solidFill>
                  <a:latin typeface="Calibri" panose="020F0502020204030204" pitchFamily="34" charset="0"/>
                  <a:cs typeface="Calibri" panose="020F0502020204030204" pitchFamily="34" charset="0"/>
                </a:rPr>
                <a:t>Real field data: Volve field well 15/9-F-14</a:t>
              </a:r>
            </a:p>
            <a:p>
              <a:pPr indent="216000">
                <a:lnSpc>
                  <a:spcPts val="1500"/>
                </a:lnSpc>
                <a:spcBef>
                  <a:spcPts val="200"/>
                </a:spcBef>
                <a:spcAft>
                  <a:spcPts val="200"/>
                </a:spcAft>
                <a:buClr>
                  <a:srgbClr val="5CA1C0"/>
                </a:buClr>
                <a:buSzPct val="100000"/>
                <a:buFont typeface="Calibri" panose="020F0502020204030204" pitchFamily="34" charset="0"/>
                <a:buChar char="□"/>
              </a:pPr>
              <a:r>
                <a:rPr lang="en-US" sz="1200">
                  <a:solidFill>
                    <a:schemeClr val="tx1"/>
                  </a:solidFill>
                  <a:latin typeface="Calibri" panose="020F0502020204030204" pitchFamily="34" charset="0"/>
                  <a:cs typeface="Calibri" panose="020F0502020204030204" pitchFamily="34" charset="0"/>
                </a:rPr>
                <a:t>Stochastic gradient descent (SGD) to optimize the DL algorithms</a:t>
              </a:r>
              <a:endParaRPr lang="en-AU" sz="1200">
                <a:solidFill>
                  <a:schemeClr val="tx1"/>
                </a:solidFill>
                <a:latin typeface="Calibri" panose="020F0502020204030204" pitchFamily="34" charset="0"/>
                <a:cs typeface="Calibri" panose="020F0502020204030204" pitchFamily="34" charset="0"/>
              </a:endParaRPr>
            </a:p>
          </p:txBody>
        </p:sp>
      </p:grpSp>
      <p:sp>
        <p:nvSpPr>
          <p:cNvPr id="5" name="TextBox 4">
            <a:extLst>
              <a:ext uri="{FF2B5EF4-FFF2-40B4-BE49-F238E27FC236}">
                <a16:creationId xmlns:a16="http://schemas.microsoft.com/office/drawing/2014/main" id="{2A9CF309-9882-205D-D3C7-8E3E31ED6801}"/>
              </a:ext>
            </a:extLst>
          </p:cNvPr>
          <p:cNvSpPr txBox="1"/>
          <p:nvPr/>
        </p:nvSpPr>
        <p:spPr>
          <a:xfrm>
            <a:off x="5575068" y="2620336"/>
            <a:ext cx="1226451" cy="261610"/>
          </a:xfrm>
          <a:prstGeom prst="rect">
            <a:avLst/>
          </a:prstGeom>
          <a:noFill/>
        </p:spPr>
        <p:txBody>
          <a:bodyPr wrap="square" rtlCol="0">
            <a:spAutoFit/>
          </a:bodyPr>
          <a:lstStyle/>
          <a:p>
            <a:pPr algn="ctr"/>
            <a:r>
              <a:rPr lang="pt-BR" sz="1100">
                <a:solidFill>
                  <a:srgbClr val="5EA2C1"/>
                </a:solidFill>
              </a:rPr>
              <a:t>Eq: </a:t>
            </a:r>
            <a:r>
              <a:rPr lang="en-US" sz="1100"/>
              <a:t>Gilbert (1954)</a:t>
            </a:r>
            <a:endParaRPr lang="en-AU" sz="1100"/>
          </a:p>
        </p:txBody>
      </p:sp>
      <p:pic>
        <p:nvPicPr>
          <p:cNvPr id="6" name="Picture 5">
            <a:extLst>
              <a:ext uri="{FF2B5EF4-FFF2-40B4-BE49-F238E27FC236}">
                <a16:creationId xmlns:a16="http://schemas.microsoft.com/office/drawing/2014/main" id="{1F77B5F8-2F88-9E2B-775C-2ADB1FF9C646}"/>
              </a:ext>
            </a:extLst>
          </p:cNvPr>
          <p:cNvPicPr>
            <a:picLocks noChangeAspect="1"/>
          </p:cNvPicPr>
          <p:nvPr/>
        </p:nvPicPr>
        <p:blipFill>
          <a:blip r:embed="rId3"/>
          <a:stretch>
            <a:fillRect/>
          </a:stretch>
        </p:blipFill>
        <p:spPr>
          <a:xfrm>
            <a:off x="5719085" y="2224154"/>
            <a:ext cx="722999" cy="410795"/>
          </a:xfrm>
          <a:prstGeom prst="rect">
            <a:avLst/>
          </a:prstGeom>
        </p:spPr>
      </p:pic>
      <p:pic>
        <p:nvPicPr>
          <p:cNvPr id="7" name="Picture 6">
            <a:extLst>
              <a:ext uri="{FF2B5EF4-FFF2-40B4-BE49-F238E27FC236}">
                <a16:creationId xmlns:a16="http://schemas.microsoft.com/office/drawing/2014/main" id="{A8C4D875-F2CB-DEFD-CCED-C582D1C30FA7}"/>
              </a:ext>
            </a:extLst>
          </p:cNvPr>
          <p:cNvPicPr>
            <a:picLocks noChangeAspect="1"/>
          </p:cNvPicPr>
          <p:nvPr/>
        </p:nvPicPr>
        <p:blipFill rotWithShape="1">
          <a:blip r:embed="rId4"/>
          <a:srcRect b="7448"/>
          <a:stretch/>
        </p:blipFill>
        <p:spPr>
          <a:xfrm>
            <a:off x="7593876" y="1497230"/>
            <a:ext cx="3474842" cy="1864643"/>
          </a:xfrm>
          <a:prstGeom prst="rect">
            <a:avLst/>
          </a:prstGeom>
        </p:spPr>
      </p:pic>
      <p:sp>
        <p:nvSpPr>
          <p:cNvPr id="8" name="TextBox 7">
            <a:extLst>
              <a:ext uri="{FF2B5EF4-FFF2-40B4-BE49-F238E27FC236}">
                <a16:creationId xmlns:a16="http://schemas.microsoft.com/office/drawing/2014/main" id="{709B0242-7C1F-5A8E-2C03-32614ABB6102}"/>
              </a:ext>
            </a:extLst>
          </p:cNvPr>
          <p:cNvSpPr txBox="1"/>
          <p:nvPr/>
        </p:nvSpPr>
        <p:spPr>
          <a:xfrm>
            <a:off x="7541407" y="2899010"/>
            <a:ext cx="3603045" cy="261610"/>
          </a:xfrm>
          <a:prstGeom prst="rect">
            <a:avLst/>
          </a:prstGeom>
          <a:solidFill>
            <a:schemeClr val="bg1"/>
          </a:solidFill>
        </p:spPr>
        <p:txBody>
          <a:bodyPr wrap="square" rtlCol="0">
            <a:spAutoFit/>
          </a:bodyPr>
          <a:lstStyle/>
          <a:p>
            <a:pPr algn="ctr"/>
            <a:r>
              <a:rPr lang="pt-BR" sz="1100">
                <a:solidFill>
                  <a:srgbClr val="5EA2C1"/>
                </a:solidFill>
              </a:rPr>
              <a:t>Figure: </a:t>
            </a:r>
            <a:r>
              <a:rPr lang="en-US" sz="1100"/>
              <a:t>Optimization process, optimization using SGD</a:t>
            </a:r>
            <a:endParaRPr lang="en-AU" sz="1100"/>
          </a:p>
        </p:txBody>
      </p:sp>
      <p:pic>
        <p:nvPicPr>
          <p:cNvPr id="9" name="Picture 8">
            <a:extLst>
              <a:ext uri="{FF2B5EF4-FFF2-40B4-BE49-F238E27FC236}">
                <a16:creationId xmlns:a16="http://schemas.microsoft.com/office/drawing/2014/main" id="{C00B662F-427D-F77D-72C7-5EFE9325A8D7}"/>
              </a:ext>
            </a:extLst>
          </p:cNvPr>
          <p:cNvPicPr>
            <a:picLocks noChangeAspect="1"/>
          </p:cNvPicPr>
          <p:nvPr/>
        </p:nvPicPr>
        <p:blipFill>
          <a:blip r:embed="rId5"/>
          <a:stretch>
            <a:fillRect/>
          </a:stretch>
        </p:blipFill>
        <p:spPr>
          <a:xfrm>
            <a:off x="4962896" y="3439293"/>
            <a:ext cx="6651762" cy="2606875"/>
          </a:xfrm>
          <a:prstGeom prst="rect">
            <a:avLst/>
          </a:prstGeom>
        </p:spPr>
      </p:pic>
      <p:sp>
        <p:nvSpPr>
          <p:cNvPr id="10" name="TextBox 9">
            <a:extLst>
              <a:ext uri="{FF2B5EF4-FFF2-40B4-BE49-F238E27FC236}">
                <a16:creationId xmlns:a16="http://schemas.microsoft.com/office/drawing/2014/main" id="{F063F135-626D-C3C9-9C60-C1BCC924F200}"/>
              </a:ext>
            </a:extLst>
          </p:cNvPr>
          <p:cNvSpPr txBox="1"/>
          <p:nvPr/>
        </p:nvSpPr>
        <p:spPr>
          <a:xfrm>
            <a:off x="5485862" y="6046168"/>
            <a:ext cx="5059889" cy="261610"/>
          </a:xfrm>
          <a:prstGeom prst="rect">
            <a:avLst/>
          </a:prstGeom>
          <a:noFill/>
        </p:spPr>
        <p:txBody>
          <a:bodyPr wrap="square" rtlCol="0">
            <a:spAutoFit/>
          </a:bodyPr>
          <a:lstStyle/>
          <a:p>
            <a:pPr algn="ctr"/>
            <a:r>
              <a:rPr lang="pt-BR" sz="1100">
                <a:solidFill>
                  <a:srgbClr val="5EA2C1"/>
                </a:solidFill>
              </a:rPr>
              <a:t>Figure: </a:t>
            </a:r>
            <a:r>
              <a:rPr lang="en-US" sz="1100"/>
              <a:t>Oil prediction and error</a:t>
            </a:r>
            <a:endParaRPr lang="en-AU" sz="1100"/>
          </a:p>
        </p:txBody>
      </p:sp>
      <p:pic>
        <p:nvPicPr>
          <p:cNvPr id="11" name="Picture 10">
            <a:extLst>
              <a:ext uri="{FF2B5EF4-FFF2-40B4-BE49-F238E27FC236}">
                <a16:creationId xmlns:a16="http://schemas.microsoft.com/office/drawing/2014/main" id="{476EC10E-8DF6-8464-6347-6B89D954E6A6}"/>
              </a:ext>
            </a:extLst>
          </p:cNvPr>
          <p:cNvPicPr>
            <a:picLocks noChangeAspect="1"/>
          </p:cNvPicPr>
          <p:nvPr/>
        </p:nvPicPr>
        <p:blipFill>
          <a:blip r:embed="rId6"/>
          <a:stretch>
            <a:fillRect/>
          </a:stretch>
        </p:blipFill>
        <p:spPr>
          <a:xfrm>
            <a:off x="1548136" y="4585024"/>
            <a:ext cx="2082912" cy="1864643"/>
          </a:xfrm>
          <a:prstGeom prst="rect">
            <a:avLst/>
          </a:prstGeom>
        </p:spPr>
      </p:pic>
    </p:spTree>
    <p:extLst>
      <p:ext uri="{BB962C8B-B14F-4D97-AF65-F5344CB8AC3E}">
        <p14:creationId xmlns:p14="http://schemas.microsoft.com/office/powerpoint/2010/main" val="1747614211"/>
      </p:ext>
    </p:extLst>
  </p:cSld>
  <p:clrMapOvr>
    <a:masterClrMapping/>
  </p:clrMapOvr>
  <mc:AlternateContent xmlns:mc="http://schemas.openxmlformats.org/markup-compatibility/2006">
    <mc:Choice xmlns:p14="http://schemas.microsoft.com/office/powerpoint/2010/main" Requires="p14">
      <p:transition spd="slow" p14:dur="2000" advTm="45538"/>
    </mc:Choice>
    <mc:Fallback>
      <p:transition spd="slow" advTm="4553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ítulo 40">
            <a:extLst>
              <a:ext uri="{FF2B5EF4-FFF2-40B4-BE49-F238E27FC236}">
                <a16:creationId xmlns:a16="http://schemas.microsoft.com/office/drawing/2014/main" id="{DC972A9E-4B00-41EF-968E-17EE925A7FBD}"/>
              </a:ext>
            </a:extLst>
          </p:cNvPr>
          <p:cNvSpPr>
            <a:spLocks noGrp="1"/>
          </p:cNvSpPr>
          <p:nvPr>
            <p:ph type="title"/>
          </p:nvPr>
        </p:nvSpPr>
        <p:spPr/>
        <p:txBody>
          <a:bodyPr/>
          <a:lstStyle/>
          <a:p>
            <a:r>
              <a:rPr lang="en-GB"/>
              <a:t>Literature review </a:t>
            </a:r>
            <a:r>
              <a:rPr lang="en-GB" sz="1800"/>
              <a:t>Other related works</a:t>
            </a:r>
            <a:endParaRPr lang="en-GB"/>
          </a:p>
        </p:txBody>
      </p:sp>
      <p:graphicFrame>
        <p:nvGraphicFramePr>
          <p:cNvPr id="12" name="Table 7">
            <a:extLst>
              <a:ext uri="{FF2B5EF4-FFF2-40B4-BE49-F238E27FC236}">
                <a16:creationId xmlns:a16="http://schemas.microsoft.com/office/drawing/2014/main" id="{64B237FD-DD64-D320-61FA-43C5D70F232A}"/>
              </a:ext>
            </a:extLst>
          </p:cNvPr>
          <p:cNvGraphicFramePr>
            <a:graphicFrameLocks noGrp="1"/>
          </p:cNvGraphicFramePr>
          <p:nvPr>
            <p:extLst>
              <p:ext uri="{D42A27DB-BD31-4B8C-83A1-F6EECF244321}">
                <p14:modId xmlns:p14="http://schemas.microsoft.com/office/powerpoint/2010/main" val="1087167761"/>
              </p:ext>
            </p:extLst>
          </p:nvPr>
        </p:nvGraphicFramePr>
        <p:xfrm>
          <a:off x="847180" y="1769172"/>
          <a:ext cx="10497640" cy="4354821"/>
        </p:xfrm>
        <a:graphic>
          <a:graphicData uri="http://schemas.openxmlformats.org/drawingml/2006/table">
            <a:tbl>
              <a:tblPr firstRow="1" bandRow="1">
                <a:tableStyleId>{5C22544A-7EE6-4342-B048-85BDC9FD1C3A}</a:tableStyleId>
              </a:tblPr>
              <a:tblGrid>
                <a:gridCol w="1635580">
                  <a:extLst>
                    <a:ext uri="{9D8B030D-6E8A-4147-A177-3AD203B41FA5}">
                      <a16:colId xmlns:a16="http://schemas.microsoft.com/office/drawing/2014/main" val="2732987030"/>
                    </a:ext>
                  </a:extLst>
                </a:gridCol>
                <a:gridCol w="1981200">
                  <a:extLst>
                    <a:ext uri="{9D8B030D-6E8A-4147-A177-3AD203B41FA5}">
                      <a16:colId xmlns:a16="http://schemas.microsoft.com/office/drawing/2014/main" val="3094975419"/>
                    </a:ext>
                  </a:extLst>
                </a:gridCol>
                <a:gridCol w="1706880">
                  <a:extLst>
                    <a:ext uri="{9D8B030D-6E8A-4147-A177-3AD203B41FA5}">
                      <a16:colId xmlns:a16="http://schemas.microsoft.com/office/drawing/2014/main" val="151824711"/>
                    </a:ext>
                  </a:extLst>
                </a:gridCol>
                <a:gridCol w="1855470">
                  <a:extLst>
                    <a:ext uri="{9D8B030D-6E8A-4147-A177-3AD203B41FA5}">
                      <a16:colId xmlns:a16="http://schemas.microsoft.com/office/drawing/2014/main" val="1696844248"/>
                    </a:ext>
                  </a:extLst>
                </a:gridCol>
                <a:gridCol w="1405890">
                  <a:extLst>
                    <a:ext uri="{9D8B030D-6E8A-4147-A177-3AD203B41FA5}">
                      <a16:colId xmlns:a16="http://schemas.microsoft.com/office/drawing/2014/main" val="3017078726"/>
                    </a:ext>
                  </a:extLst>
                </a:gridCol>
                <a:gridCol w="1912620">
                  <a:extLst>
                    <a:ext uri="{9D8B030D-6E8A-4147-A177-3AD203B41FA5}">
                      <a16:colId xmlns:a16="http://schemas.microsoft.com/office/drawing/2014/main" val="707693545"/>
                    </a:ext>
                  </a:extLst>
                </a:gridCol>
              </a:tblGrid>
              <a:tr h="486399">
                <a:tc>
                  <a:txBody>
                    <a:bodyPr/>
                    <a:lstStyle/>
                    <a:p>
                      <a:pPr algn="ctr"/>
                      <a:r>
                        <a:rPr lang="en-AU" sz="1600" noProof="0">
                          <a:latin typeface="Calibri" panose="020F0502020204030204" pitchFamily="34" charset="0"/>
                          <a:cs typeface="Calibri" panose="020F0502020204030204" pitchFamily="34" charset="0"/>
                        </a:rPr>
                        <a:t>Paper</a:t>
                      </a:r>
                    </a:p>
                  </a:txBody>
                  <a:tcPr anchor="ctr">
                    <a:solidFill>
                      <a:schemeClr val="accent1"/>
                    </a:solidFill>
                  </a:tcPr>
                </a:tc>
                <a:tc>
                  <a:txBody>
                    <a:bodyPr/>
                    <a:lstStyle/>
                    <a:p>
                      <a:pPr algn="ctr"/>
                      <a:r>
                        <a:rPr lang="en-AU" sz="1600" noProof="0">
                          <a:latin typeface="Calibri" panose="020F0502020204030204" pitchFamily="34" charset="0"/>
                          <a:cs typeface="Calibri" panose="020F0502020204030204" pitchFamily="34" charset="0"/>
                        </a:rPr>
                        <a:t>Input</a:t>
                      </a:r>
                    </a:p>
                  </a:txBody>
                  <a:tcPr anchor="ctr">
                    <a:solidFill>
                      <a:schemeClr val="accent1"/>
                    </a:solidFill>
                  </a:tcPr>
                </a:tc>
                <a:tc>
                  <a:txBody>
                    <a:bodyPr/>
                    <a:lstStyle/>
                    <a:p>
                      <a:pPr algn="ctr"/>
                      <a:r>
                        <a:rPr lang="en-AU" sz="1600" noProof="0">
                          <a:latin typeface="Calibri" panose="020F0502020204030204" pitchFamily="34" charset="0"/>
                          <a:cs typeface="Calibri" panose="020F0502020204030204" pitchFamily="34" charset="0"/>
                        </a:rPr>
                        <a:t>Output</a:t>
                      </a:r>
                    </a:p>
                  </a:txBody>
                  <a:tcPr anchor="ctr">
                    <a:solidFill>
                      <a:schemeClr val="accent1"/>
                    </a:solidFill>
                  </a:tcPr>
                </a:tc>
                <a:tc>
                  <a:txBody>
                    <a:bodyPr/>
                    <a:lstStyle/>
                    <a:p>
                      <a:pPr algn="ctr"/>
                      <a:r>
                        <a:rPr lang="en-AU" sz="1600" noProof="0">
                          <a:latin typeface="Calibri" panose="020F0502020204030204" pitchFamily="34" charset="0"/>
                          <a:cs typeface="Calibri" panose="020F0502020204030204" pitchFamily="34" charset="0"/>
                        </a:rPr>
                        <a:t>Method</a:t>
                      </a:r>
                    </a:p>
                  </a:txBody>
                  <a:tcPr anchor="ctr">
                    <a:solidFill>
                      <a:schemeClr val="accent1"/>
                    </a:solidFill>
                  </a:tcPr>
                </a:tc>
                <a:tc>
                  <a:txBody>
                    <a:bodyPr/>
                    <a:lstStyle/>
                    <a:p>
                      <a:pPr algn="ctr"/>
                      <a:r>
                        <a:rPr lang="en-AU" sz="1600" noProof="0">
                          <a:latin typeface="Calibri" panose="020F0502020204030204" pitchFamily="34" charset="0"/>
                          <a:cs typeface="Calibri" panose="020F0502020204030204" pitchFamily="34" charset="0"/>
                        </a:rPr>
                        <a:t>Simulation</a:t>
                      </a:r>
                    </a:p>
                  </a:txBody>
                  <a:tcPr anchor="ctr">
                    <a:solidFill>
                      <a:schemeClr val="accent1"/>
                    </a:solidFill>
                  </a:tcPr>
                </a:tc>
                <a:tc>
                  <a:txBody>
                    <a:bodyPr/>
                    <a:lstStyle/>
                    <a:p>
                      <a:pPr algn="ctr"/>
                      <a:r>
                        <a:rPr lang="en-AU" sz="1600" noProof="0">
                          <a:latin typeface="Calibri" panose="020F0502020204030204" pitchFamily="34" charset="0"/>
                          <a:cs typeface="Calibri" panose="020F0502020204030204" pitchFamily="34" charset="0"/>
                        </a:rPr>
                        <a:t>Data</a:t>
                      </a:r>
                    </a:p>
                  </a:txBody>
                  <a:tcPr anchor="ctr">
                    <a:solidFill>
                      <a:schemeClr val="accent1"/>
                    </a:solidFill>
                  </a:tcPr>
                </a:tc>
                <a:extLst>
                  <a:ext uri="{0D108BD9-81ED-4DB2-BD59-A6C34878D82A}">
                    <a16:rowId xmlns:a16="http://schemas.microsoft.com/office/drawing/2014/main" val="3296293200"/>
                  </a:ext>
                </a:extLst>
              </a:tr>
              <a:tr h="644737">
                <a:tc>
                  <a:txBody>
                    <a:bodyPr/>
                    <a:lstStyle/>
                    <a:p>
                      <a:pPr algn="ctr"/>
                      <a:r>
                        <a:rPr lang="en-AU" sz="1400" noProof="0">
                          <a:effectLst/>
                          <a:latin typeface="Calibri" panose="020F0502020204030204" pitchFamily="34" charset="0"/>
                          <a:cs typeface="Calibri" panose="020F0502020204030204" pitchFamily="34" charset="0"/>
                        </a:rPr>
                        <a:t>Alakeely, Horne [2021]</a:t>
                      </a:r>
                      <a:endParaRPr lang="en-AU" sz="1400" noProof="0">
                        <a:latin typeface="Calibri" panose="020F0502020204030204" pitchFamily="34" charset="0"/>
                        <a:cs typeface="Calibri" panose="020F0502020204030204" pitchFamily="34" charset="0"/>
                      </a:endParaRPr>
                    </a:p>
                  </a:txBody>
                  <a:tcPr anchor="ctr"/>
                </a:tc>
                <a:tc>
                  <a:txBody>
                    <a:bodyPr/>
                    <a:lstStyle/>
                    <a:p>
                      <a:pPr algn="ctr"/>
                      <a:r>
                        <a:rPr lang="en-AU" sz="1400" noProof="0">
                          <a:latin typeface="Calibri" panose="020F0502020204030204" pitchFamily="34" charset="0"/>
                          <a:cs typeface="Calibri" panose="020F0502020204030204" pitchFamily="34" charset="0"/>
                        </a:rPr>
                        <a:t>Surface measures</a:t>
                      </a:r>
                    </a:p>
                    <a:p>
                      <a:pPr algn="ctr"/>
                      <a:r>
                        <a:rPr lang="en-AU" sz="1400" noProof="0">
                          <a:latin typeface="Calibri" panose="020F0502020204030204" pitchFamily="34" charset="0"/>
                          <a:cs typeface="Calibri" panose="020F0502020204030204" pitchFamily="34" charset="0"/>
                        </a:rPr>
                        <a:t>Choke, GOR, WHP</a:t>
                      </a:r>
                    </a:p>
                  </a:txBody>
                  <a:tcPr anchor="ctr"/>
                </a:tc>
                <a:tc>
                  <a:txBody>
                    <a:bodyPr/>
                    <a:lstStyle/>
                    <a:p>
                      <a:pPr algn="ctr"/>
                      <a:r>
                        <a:rPr lang="en-AU" sz="1400" noProof="0">
                          <a:latin typeface="Calibri" panose="020F0502020204030204" pitchFamily="34" charset="0"/>
                          <a:cs typeface="Calibri" panose="020F0502020204030204" pitchFamily="34" charset="0"/>
                        </a:rPr>
                        <a:t>Liquid/Oil rate</a:t>
                      </a:r>
                    </a:p>
                    <a:p>
                      <a:pPr algn="ctr"/>
                      <a:r>
                        <a:rPr lang="en-AU" sz="1400" noProof="0">
                          <a:latin typeface="Calibri" panose="020F0502020204030204" pitchFamily="34" charset="0"/>
                          <a:cs typeface="Calibri" panose="020F0502020204030204" pitchFamily="34" charset="0"/>
                        </a:rPr>
                        <a:t>Water cut</a:t>
                      </a:r>
                    </a:p>
                  </a:txBody>
                  <a:tcPr anchor="ctr"/>
                </a:tc>
                <a:tc>
                  <a:txBody>
                    <a:bodyPr/>
                    <a:lstStyle/>
                    <a:p>
                      <a:pPr algn="ctr"/>
                      <a:r>
                        <a:rPr lang="en-AU" sz="1400" noProof="0">
                          <a:latin typeface="Calibri" panose="020F0502020204030204" pitchFamily="34" charset="0"/>
                          <a:cs typeface="Calibri" panose="020F0502020204030204" pitchFamily="34" charset="0"/>
                        </a:rPr>
                        <a:t>Neural Network,</a:t>
                      </a:r>
                    </a:p>
                    <a:p>
                      <a:pPr algn="ctr"/>
                      <a:r>
                        <a:rPr lang="en-AU" sz="1400" noProof="0">
                          <a:latin typeface="Calibri" panose="020F0502020204030204" pitchFamily="34" charset="0"/>
                          <a:cs typeface="Calibri" panose="020F0502020204030204" pitchFamily="34" charset="0"/>
                        </a:rPr>
                        <a:t>Autoencoders</a:t>
                      </a:r>
                    </a:p>
                  </a:txBody>
                  <a:tcPr anchor="ctr"/>
                </a:tc>
                <a:tc>
                  <a:txBody>
                    <a:bodyPr/>
                    <a:lstStyle/>
                    <a:p>
                      <a:pPr algn="ctr"/>
                      <a:r>
                        <a:rPr lang="en-AU" sz="1400" noProof="0">
                          <a:latin typeface="Calibri" panose="020F0502020204030204" pitchFamily="34" charset="0"/>
                          <a:cs typeface="Calibri" panose="020F0502020204030204" pitchFamily="34" charset="0"/>
                        </a:rPr>
                        <a:t>Free response</a:t>
                      </a:r>
                    </a:p>
                  </a:txBody>
                  <a:tcPr anchor="ctr"/>
                </a:tc>
                <a:tc>
                  <a:txBody>
                    <a:bodyPr/>
                    <a:lstStyle/>
                    <a:p>
                      <a:pPr algn="ctr"/>
                      <a:r>
                        <a:rPr lang="en-AU" sz="1400" noProof="0">
                          <a:latin typeface="Calibri" panose="020F0502020204030204" pitchFamily="34" charset="0"/>
                          <a:cs typeface="Calibri" panose="020F0502020204030204" pitchFamily="34" charset="0"/>
                        </a:rPr>
                        <a:t>Well 15/9-F-14</a:t>
                      </a:r>
                    </a:p>
                    <a:p>
                      <a:pPr algn="ctr"/>
                      <a:r>
                        <a:rPr lang="en-AU" sz="1400" noProof="0">
                          <a:latin typeface="Calibri" panose="020F0502020204030204" pitchFamily="34" charset="0"/>
                          <a:cs typeface="Calibri" panose="020F0502020204030204" pitchFamily="34" charset="0"/>
                        </a:rPr>
                        <a:t>(Volve)</a:t>
                      </a:r>
                    </a:p>
                  </a:txBody>
                  <a:tcPr anchor="ctr"/>
                </a:tc>
                <a:extLst>
                  <a:ext uri="{0D108BD9-81ED-4DB2-BD59-A6C34878D82A}">
                    <a16:rowId xmlns:a16="http://schemas.microsoft.com/office/drawing/2014/main" val="978364962"/>
                  </a:ext>
                </a:extLst>
              </a:tr>
              <a:tr h="644737">
                <a:tc>
                  <a:txBody>
                    <a:bodyPr/>
                    <a:lstStyle/>
                    <a:p>
                      <a:pPr algn="ctr"/>
                      <a:r>
                        <a:rPr lang="en-AU" sz="1400" noProof="0">
                          <a:latin typeface="Calibri" panose="020F0502020204030204" pitchFamily="34" charset="0"/>
                          <a:cs typeface="Calibri" panose="020F0502020204030204" pitchFamily="34" charset="0"/>
                        </a:rPr>
                        <a:t>Jouradanou et al.  [</a:t>
                      </a:r>
                      <a:r>
                        <a:rPr lang="en-AU" sz="1400" noProof="0">
                          <a:effectLst/>
                          <a:latin typeface="Calibri" panose="020F0502020204030204" pitchFamily="34" charset="0"/>
                          <a:cs typeface="Calibri" panose="020F0502020204030204" pitchFamily="34" charset="0"/>
                        </a:rPr>
                        <a:t>2019]</a:t>
                      </a:r>
                      <a:endParaRPr lang="en-AU" sz="1400" noProof="0">
                        <a:latin typeface="Calibri" panose="020F0502020204030204" pitchFamily="34" charset="0"/>
                        <a:cs typeface="Calibri" panose="020F0502020204030204" pitchFamily="34" charset="0"/>
                      </a:endParaRPr>
                    </a:p>
                  </a:txBody>
                  <a:tcPr anchor="ctr"/>
                </a:tc>
                <a:tc>
                  <a:txBody>
                    <a:bodyPr/>
                    <a:lstStyle/>
                    <a:p>
                      <a:pPr algn="ctr"/>
                      <a:r>
                        <a:rPr lang="en-AU" sz="1400" noProof="0">
                          <a:latin typeface="Calibri" panose="020F0502020204030204" pitchFamily="34" charset="0"/>
                          <a:cs typeface="Calibri" panose="020F0502020204030204" pitchFamily="34" charset="0"/>
                        </a:rPr>
                        <a:t>Valves position</a:t>
                      </a:r>
                    </a:p>
                  </a:txBody>
                  <a:tcPr anchor="ctr"/>
                </a:tc>
                <a:tc>
                  <a:txBody>
                    <a:bodyPr/>
                    <a:lstStyle/>
                    <a:p>
                      <a:pPr algn="ctr"/>
                      <a:r>
                        <a:rPr lang="en-AU" sz="1400" noProof="0">
                          <a:latin typeface="Calibri" panose="020F0502020204030204" pitchFamily="34" charset="0"/>
                          <a:cs typeface="Calibri" panose="020F0502020204030204" pitchFamily="34" charset="0"/>
                        </a:rPr>
                        <a:t>Pressures (riser inlet and bottom-hole)</a:t>
                      </a:r>
                    </a:p>
                  </a:txBody>
                  <a:tcPr anchor="ctr"/>
                </a:tc>
                <a:tc>
                  <a:txBody>
                    <a:bodyPr/>
                    <a:lstStyle/>
                    <a:p>
                      <a:pPr algn="ctr"/>
                      <a:r>
                        <a:rPr lang="en-AU" sz="1400" noProof="0">
                          <a:latin typeface="Calibri" panose="020F0502020204030204" pitchFamily="34" charset="0"/>
                          <a:cs typeface="Calibri" panose="020F0502020204030204" pitchFamily="34" charset="0"/>
                        </a:rPr>
                        <a:t>Echo State Network</a:t>
                      </a:r>
                    </a:p>
                  </a:txBody>
                  <a:tcPr anchor="ctr"/>
                </a:tc>
                <a:tc>
                  <a:txBody>
                    <a:bodyPr/>
                    <a:lstStyle/>
                    <a:p>
                      <a:pPr algn="ctr"/>
                      <a:r>
                        <a:rPr lang="en-AU" sz="1400" noProof="0">
                          <a:latin typeface="Calibri" panose="020F0502020204030204" pitchFamily="34" charset="0"/>
                          <a:cs typeface="Calibri" panose="020F0502020204030204" pitchFamily="34" charset="0"/>
                        </a:rPr>
                        <a:t>Free response</a:t>
                      </a:r>
                    </a:p>
                  </a:txBody>
                  <a:tcPr anchor="ctr"/>
                </a:tc>
                <a:tc>
                  <a:txBody>
                    <a:bodyPr/>
                    <a:lstStyle/>
                    <a:p>
                      <a:pPr algn="ctr"/>
                      <a:r>
                        <a:rPr lang="en-AU" sz="1400" noProof="0">
                          <a:latin typeface="Calibri" panose="020F0502020204030204" pitchFamily="34" charset="0"/>
                          <a:cs typeface="Calibri" panose="020F0502020204030204" pitchFamily="34" charset="0"/>
                        </a:rPr>
                        <a:t>OLGA(*)</a:t>
                      </a:r>
                    </a:p>
                  </a:txBody>
                  <a:tcPr anchor="ctr"/>
                </a:tc>
                <a:extLst>
                  <a:ext uri="{0D108BD9-81ED-4DB2-BD59-A6C34878D82A}">
                    <a16:rowId xmlns:a16="http://schemas.microsoft.com/office/drawing/2014/main" val="1769596221"/>
                  </a:ext>
                </a:extLst>
              </a:tr>
              <a:tr h="644737">
                <a:tc>
                  <a:txBody>
                    <a:bodyPr/>
                    <a:lstStyle/>
                    <a:p>
                      <a:pPr algn="ctr"/>
                      <a:r>
                        <a:rPr lang="en-AU" sz="1400" noProof="0">
                          <a:latin typeface="Calibri" panose="020F0502020204030204" pitchFamily="34" charset="0"/>
                          <a:cs typeface="Calibri" panose="020F0502020204030204" pitchFamily="34" charset="0"/>
                        </a:rPr>
                        <a:t>Aguirre et al. [2017]</a:t>
                      </a:r>
                    </a:p>
                  </a:txBody>
                  <a:tcPr anchor="ctr"/>
                </a:tc>
                <a:tc>
                  <a:txBody>
                    <a:bodyPr/>
                    <a:lstStyle/>
                    <a:p>
                      <a:pPr algn="ctr"/>
                      <a:r>
                        <a:rPr lang="en-AU" sz="1400" noProof="0">
                          <a:latin typeface="Calibri" panose="020F0502020204030204" pitchFamily="34" charset="0"/>
                          <a:cs typeface="Calibri" panose="020F0502020204030204" pitchFamily="34" charset="0"/>
                        </a:rPr>
                        <a:t>Various Process variables</a:t>
                      </a:r>
                    </a:p>
                  </a:txBody>
                  <a:tcPr anchor="ctr"/>
                </a:tc>
                <a:tc>
                  <a:txBody>
                    <a:bodyPr/>
                    <a:lstStyle/>
                    <a:p>
                      <a:pPr algn="ctr"/>
                      <a:r>
                        <a:rPr lang="en-AU" sz="1400" noProof="0">
                          <a:latin typeface="Calibri" panose="020F0502020204030204" pitchFamily="34" charset="0"/>
                          <a:cs typeface="Calibri" panose="020F0502020204030204" pitchFamily="34" charset="0"/>
                        </a:rPr>
                        <a:t>BHP</a:t>
                      </a:r>
                    </a:p>
                  </a:txBody>
                  <a:tcPr anchor="ctr"/>
                </a:tc>
                <a:tc>
                  <a:txBody>
                    <a:bodyPr/>
                    <a:lstStyle/>
                    <a:p>
                      <a:pPr algn="ctr"/>
                      <a:r>
                        <a:rPr lang="en-AU" sz="1400" noProof="0">
                          <a:latin typeface="Calibri" panose="020F0502020204030204" pitchFamily="34" charset="0"/>
                          <a:cs typeface="Calibri" panose="020F0502020204030204" pitchFamily="34" charset="0"/>
                        </a:rPr>
                        <a:t>MLP, NARMAX, NFIR, Kalman filters</a:t>
                      </a:r>
                    </a:p>
                  </a:txBody>
                  <a:tcPr anchor="ctr"/>
                </a:tc>
                <a:tc>
                  <a:txBody>
                    <a:bodyPr/>
                    <a:lstStyle/>
                    <a:p>
                      <a:pPr algn="ctr"/>
                      <a:r>
                        <a:rPr lang="en-AU" sz="1400" noProof="0">
                          <a:latin typeface="Calibri" panose="020F0502020204030204" pitchFamily="34" charset="0"/>
                          <a:cs typeface="Calibri" panose="020F0502020204030204" pitchFamily="34" charset="0"/>
                        </a:rPr>
                        <a:t>Free response</a:t>
                      </a:r>
                    </a:p>
                  </a:txBody>
                  <a:tcPr anchor="ctr"/>
                </a:tc>
                <a:tc>
                  <a:txBody>
                    <a:bodyPr/>
                    <a:lstStyle/>
                    <a:p>
                      <a:pPr algn="ctr"/>
                      <a:r>
                        <a:rPr lang="en-AU" sz="1400" noProof="0">
                          <a:latin typeface="Calibri" panose="020F0502020204030204" pitchFamily="34" charset="0"/>
                          <a:cs typeface="Calibri" panose="020F0502020204030204" pitchFamily="34" charset="0"/>
                        </a:rPr>
                        <a:t>Real wells (Petrobras)</a:t>
                      </a:r>
                    </a:p>
                  </a:txBody>
                  <a:tcPr anchor="ctr"/>
                </a:tc>
                <a:extLst>
                  <a:ext uri="{0D108BD9-81ED-4DB2-BD59-A6C34878D82A}">
                    <a16:rowId xmlns:a16="http://schemas.microsoft.com/office/drawing/2014/main" val="1616300603"/>
                  </a:ext>
                </a:extLst>
              </a:tr>
              <a:tr h="644737">
                <a:tc>
                  <a:txBody>
                    <a:bodyPr/>
                    <a:lstStyle/>
                    <a:p>
                      <a:pPr algn="ctr"/>
                      <a:r>
                        <a:rPr lang="en-AU" sz="1400" noProof="0">
                          <a:latin typeface="Calibri" panose="020F0502020204030204" pitchFamily="34" charset="0"/>
                          <a:cs typeface="Calibri" panose="020F0502020204030204" pitchFamily="34" charset="0"/>
                        </a:rPr>
                        <a:t>Freitas et al. [2021]</a:t>
                      </a:r>
                    </a:p>
                  </a:txBody>
                  <a:tcPr anchor="ctr"/>
                </a:tc>
                <a:tc>
                  <a:txBody>
                    <a:bodyPr/>
                    <a:lstStyle/>
                    <a:p>
                      <a:pPr algn="ctr"/>
                      <a:r>
                        <a:rPr lang="en-AU" sz="1400" noProof="0">
                          <a:latin typeface="Calibri" panose="020F0502020204030204" pitchFamily="34" charset="0"/>
                          <a:cs typeface="Calibri" panose="020F0502020204030204" pitchFamily="34" charset="0"/>
                        </a:rPr>
                        <a:t>Gas lift Flow Rate</a:t>
                      </a:r>
                    </a:p>
                  </a:txBody>
                  <a:tcPr anchor="ctr"/>
                </a:tc>
                <a:tc>
                  <a:txBody>
                    <a:bodyPr/>
                    <a:lstStyle/>
                    <a:p>
                      <a:pPr algn="ctr"/>
                      <a:r>
                        <a:rPr lang="en-AU" sz="1400" noProof="0">
                          <a:latin typeface="Calibri" panose="020F0502020204030204" pitchFamily="34" charset="0"/>
                          <a:cs typeface="Calibri" panose="020F0502020204030204" pitchFamily="34" charset="0"/>
                        </a:rPr>
                        <a:t>BHP</a:t>
                      </a:r>
                    </a:p>
                  </a:txBody>
                  <a:tcPr anchor="ctr"/>
                </a:tc>
                <a:tc>
                  <a:txBody>
                    <a:bodyPr/>
                    <a:lstStyle/>
                    <a:p>
                      <a:pPr algn="ctr"/>
                      <a:r>
                        <a:rPr lang="en-AU" sz="1400" noProof="0">
                          <a:latin typeface="Calibri" panose="020F0502020204030204" pitchFamily="34" charset="0"/>
                          <a:cs typeface="Calibri" panose="020F0502020204030204" pitchFamily="34" charset="0"/>
                        </a:rPr>
                        <a:t>MLP</a:t>
                      </a:r>
                    </a:p>
                    <a:p>
                      <a:pPr algn="ctr"/>
                      <a:r>
                        <a:rPr lang="en-AU" sz="1400" noProof="0">
                          <a:latin typeface="Calibri" panose="020F0502020204030204" pitchFamily="34" charset="0"/>
                          <a:cs typeface="Calibri" panose="020F0502020204030204" pitchFamily="34" charset="0"/>
                        </a:rPr>
                        <a:t>Steady State response</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AU" sz="1400" noProof="0">
                          <a:latin typeface="Calibri" panose="020F0502020204030204" pitchFamily="34" charset="0"/>
                          <a:cs typeface="Calibri" panose="020F0502020204030204" pitchFamily="34" charset="0"/>
                        </a:rPr>
                        <a:t>Free response</a:t>
                      </a:r>
                    </a:p>
                  </a:txBody>
                  <a:tcPr anchor="ctr"/>
                </a:tc>
                <a:tc>
                  <a:txBody>
                    <a:bodyPr/>
                    <a:lstStyle/>
                    <a:p>
                      <a:pPr algn="ctr"/>
                      <a:r>
                        <a:rPr lang="en-AU" sz="1400" noProof="0">
                          <a:latin typeface="Calibri" panose="020F0502020204030204" pitchFamily="34" charset="0"/>
                          <a:cs typeface="Calibri" panose="020F0502020204030204" pitchFamily="34" charset="0"/>
                        </a:rPr>
                        <a:t>2 simulated systems,</a:t>
                      </a:r>
                    </a:p>
                    <a:p>
                      <a:pPr algn="ctr"/>
                      <a:r>
                        <a:rPr lang="en-AU" sz="1400" noProof="0">
                          <a:latin typeface="Calibri" panose="020F0502020204030204" pitchFamily="34" charset="0"/>
                          <a:cs typeface="Calibri" panose="020F0502020204030204" pitchFamily="34" charset="0"/>
                        </a:rPr>
                        <a:t>1 Deep water oil well</a:t>
                      </a:r>
                    </a:p>
                  </a:txBody>
                  <a:tcPr anchor="ctr"/>
                </a:tc>
                <a:extLst>
                  <a:ext uri="{0D108BD9-81ED-4DB2-BD59-A6C34878D82A}">
                    <a16:rowId xmlns:a16="http://schemas.microsoft.com/office/drawing/2014/main" val="1299075746"/>
                  </a:ext>
                </a:extLst>
              </a:tr>
              <a:tr h="644737">
                <a:tc>
                  <a:txBody>
                    <a:bodyPr/>
                    <a:lstStyle/>
                    <a:p>
                      <a:pPr algn="ctr"/>
                      <a:r>
                        <a:rPr lang="en-AU" sz="1400" noProof="0">
                          <a:latin typeface="Calibri" panose="020F0502020204030204" pitchFamily="34" charset="0"/>
                          <a:cs typeface="Calibri" panose="020F0502020204030204" pitchFamily="34" charset="0"/>
                        </a:rPr>
                        <a:t>Apio et al. [2019]</a:t>
                      </a:r>
                    </a:p>
                  </a:txBody>
                  <a:tcPr anchor="ctr"/>
                </a:tc>
                <a:tc>
                  <a:txBody>
                    <a:bodyPr/>
                    <a:lstStyle/>
                    <a:p>
                      <a:pPr algn="ctr"/>
                      <a:r>
                        <a:rPr lang="en-AU" sz="1400" noProof="0">
                          <a:latin typeface="Calibri" panose="020F0502020204030204" pitchFamily="34" charset="0"/>
                          <a:cs typeface="Calibri" panose="020F0502020204030204" pitchFamily="34" charset="0"/>
                        </a:rPr>
                        <a:t>Tubing Pressure</a:t>
                      </a:r>
                    </a:p>
                    <a:p>
                      <a:pPr algn="ctr"/>
                      <a:r>
                        <a:rPr lang="en-AU" sz="1400" noProof="0">
                          <a:latin typeface="Calibri" panose="020F0502020204030204" pitchFamily="34" charset="0"/>
                          <a:cs typeface="Calibri" panose="020F0502020204030204" pitchFamily="34" charset="0"/>
                        </a:rPr>
                        <a:t>Riser Pressure</a:t>
                      </a:r>
                    </a:p>
                  </a:txBody>
                  <a:tcPr anchor="ctr"/>
                </a:tc>
                <a:tc>
                  <a:txBody>
                    <a:bodyPr/>
                    <a:lstStyle/>
                    <a:p>
                      <a:pPr algn="ctr"/>
                      <a:r>
                        <a:rPr lang="en-AU" sz="1400" noProof="0">
                          <a:latin typeface="Calibri" panose="020F0502020204030204" pitchFamily="34" charset="0"/>
                          <a:cs typeface="Calibri" panose="020F0502020204030204" pitchFamily="34" charset="0"/>
                        </a:rPr>
                        <a:t>BHP</a:t>
                      </a:r>
                    </a:p>
                  </a:txBody>
                  <a:tcPr anchor="ctr"/>
                </a:tc>
                <a:tc>
                  <a:txBody>
                    <a:bodyPr/>
                    <a:lstStyle/>
                    <a:p>
                      <a:pPr algn="ctr"/>
                      <a:r>
                        <a:rPr lang="en-AU" sz="1400" noProof="0">
                          <a:latin typeface="Calibri" panose="020F0502020204030204" pitchFamily="34" charset="0"/>
                          <a:cs typeface="Calibri" panose="020F0502020204030204" pitchFamily="34" charset="0"/>
                        </a:rPr>
                        <a:t>Kalman Filters</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AU" sz="1400" noProof="0">
                          <a:latin typeface="Calibri" panose="020F0502020204030204" pitchFamily="34" charset="0"/>
                          <a:cs typeface="Calibri" panose="020F0502020204030204" pitchFamily="34" charset="0"/>
                        </a:rPr>
                        <a:t>Free response</a:t>
                      </a:r>
                    </a:p>
                  </a:txBody>
                  <a:tcPr anchor="ctr"/>
                </a:tc>
                <a:tc>
                  <a:txBody>
                    <a:bodyPr/>
                    <a:lstStyle/>
                    <a:p>
                      <a:pPr algn="ctr"/>
                      <a:r>
                        <a:rPr lang="en-AU" sz="1400" noProof="0">
                          <a:latin typeface="Calibri" panose="020F0502020204030204" pitchFamily="34" charset="0"/>
                          <a:cs typeface="Calibri" panose="020F0502020204030204" pitchFamily="34" charset="0"/>
                        </a:rPr>
                        <a:t>2 OLGA(*) cases</a:t>
                      </a:r>
                    </a:p>
                    <a:p>
                      <a:pPr algn="ctr"/>
                      <a:r>
                        <a:rPr lang="en-AU" sz="1400" noProof="0">
                          <a:latin typeface="Calibri" panose="020F0502020204030204" pitchFamily="34" charset="0"/>
                          <a:cs typeface="Calibri" panose="020F0502020204030204" pitchFamily="34" charset="0"/>
                        </a:rPr>
                        <a:t>1 real well (Petrobras)</a:t>
                      </a:r>
                    </a:p>
                  </a:txBody>
                  <a:tcPr anchor="ctr"/>
                </a:tc>
                <a:extLst>
                  <a:ext uri="{0D108BD9-81ED-4DB2-BD59-A6C34878D82A}">
                    <a16:rowId xmlns:a16="http://schemas.microsoft.com/office/drawing/2014/main" val="1368592188"/>
                  </a:ext>
                </a:extLst>
              </a:tr>
              <a:tr h="644737">
                <a:tc>
                  <a:txBody>
                    <a:bodyPr/>
                    <a:lstStyle/>
                    <a:p>
                      <a:pPr algn="ctr"/>
                      <a:r>
                        <a:rPr lang="en-AU" sz="1400" noProof="0">
                          <a:latin typeface="Calibri" panose="020F0502020204030204" pitchFamily="34" charset="0"/>
                          <a:cs typeface="Calibri" panose="020F0502020204030204" pitchFamily="34" charset="0"/>
                        </a:rPr>
                        <a:t>Liu et al. [2022]</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AU" sz="1400" noProof="0">
                          <a:latin typeface="Calibri" panose="020F0502020204030204" pitchFamily="34" charset="0"/>
                          <a:cs typeface="Calibri" panose="020F0502020204030204" pitchFamily="34" charset="0"/>
                        </a:rPr>
                        <a:t>No input </a:t>
                      </a:r>
                    </a:p>
                    <a:p>
                      <a:pPr marL="0" marR="0" lvl="0" indent="0" algn="ctr" defTabSz="914377" rtl="0" eaLnBrk="1" fontAlgn="auto" latinLnBrk="0" hangingPunct="1">
                        <a:lnSpc>
                          <a:spcPct val="100000"/>
                        </a:lnSpc>
                        <a:spcBef>
                          <a:spcPts val="0"/>
                        </a:spcBef>
                        <a:spcAft>
                          <a:spcPts val="0"/>
                        </a:spcAft>
                        <a:buClrTx/>
                        <a:buSzTx/>
                        <a:buFontTx/>
                        <a:buNone/>
                        <a:tabLst/>
                        <a:defRPr/>
                      </a:pPr>
                      <a:r>
                        <a:rPr lang="en-AU" sz="1400" noProof="0">
                          <a:latin typeface="Calibri" panose="020F0502020204030204" pitchFamily="34" charset="0"/>
                          <a:cs typeface="Calibri" panose="020F0502020204030204" pitchFamily="34" charset="0"/>
                        </a:rPr>
                        <a:t>(auto-regressive)</a:t>
                      </a:r>
                    </a:p>
                  </a:txBody>
                  <a:tcPr anchor="ctr"/>
                </a:tc>
                <a:tc>
                  <a:txBody>
                    <a:bodyPr/>
                    <a:lstStyle/>
                    <a:p>
                      <a:pPr algn="ctr"/>
                      <a:r>
                        <a:rPr lang="en-AU" sz="1400" noProof="0">
                          <a:latin typeface="Calibri" panose="020F0502020204030204" pitchFamily="34" charset="0"/>
                          <a:cs typeface="Calibri" panose="020F0502020204030204" pitchFamily="34" charset="0"/>
                        </a:rPr>
                        <a:t>Oil Rate</a:t>
                      </a:r>
                    </a:p>
                  </a:txBody>
                  <a:tcPr anchor="ctr"/>
                </a:tc>
                <a:tc>
                  <a:txBody>
                    <a:bodyPr/>
                    <a:lstStyle/>
                    <a:p>
                      <a:pPr algn="ctr"/>
                      <a:r>
                        <a:rPr lang="en-AU" sz="1400" noProof="0">
                          <a:latin typeface="Calibri" panose="020F0502020204030204" pitchFamily="34" charset="0"/>
                          <a:cs typeface="Calibri" panose="020F0502020204030204" pitchFamily="34" charset="0"/>
                        </a:rPr>
                        <a:t>ESN + GA</a:t>
                      </a:r>
                    </a:p>
                  </a:txBody>
                  <a:tcPr anchor="ctr"/>
                </a:tc>
                <a:tc>
                  <a:txBody>
                    <a:bodyPr/>
                    <a:lstStyle/>
                    <a:p>
                      <a:pPr algn="ctr"/>
                      <a:r>
                        <a:rPr lang="en-AU" sz="1400" noProof="0">
                          <a:latin typeface="Calibri" panose="020F0502020204030204" pitchFamily="34" charset="0"/>
                          <a:cs typeface="Calibri" panose="020F0502020204030204" pitchFamily="34" charset="0"/>
                        </a:rPr>
                        <a:t>Short term forecast (15%)</a:t>
                      </a:r>
                    </a:p>
                  </a:txBody>
                  <a:tcPr anchor="ctr"/>
                </a:tc>
                <a:tc>
                  <a:txBody>
                    <a:bodyPr/>
                    <a:lstStyle/>
                    <a:p>
                      <a:pPr algn="ctr"/>
                      <a:r>
                        <a:rPr lang="en-AU" sz="1400" noProof="0">
                          <a:latin typeface="Calibri" panose="020F0502020204030204" pitchFamily="34" charset="0"/>
                          <a:cs typeface="Calibri" panose="020F0502020204030204" pitchFamily="34" charset="0"/>
                        </a:rPr>
                        <a:t>2 China + 1 US oil Fields</a:t>
                      </a:r>
                    </a:p>
                  </a:txBody>
                  <a:tcPr anchor="ctr"/>
                </a:tc>
                <a:extLst>
                  <a:ext uri="{0D108BD9-81ED-4DB2-BD59-A6C34878D82A}">
                    <a16:rowId xmlns:a16="http://schemas.microsoft.com/office/drawing/2014/main" val="2758369076"/>
                  </a:ext>
                </a:extLst>
              </a:tr>
            </a:tbl>
          </a:graphicData>
        </a:graphic>
      </p:graphicFrame>
      <p:sp>
        <p:nvSpPr>
          <p:cNvPr id="13" name="TextBox 12">
            <a:extLst>
              <a:ext uri="{FF2B5EF4-FFF2-40B4-BE49-F238E27FC236}">
                <a16:creationId xmlns:a16="http://schemas.microsoft.com/office/drawing/2014/main" id="{2BA25716-95B4-5A0D-937A-DA489E07E22B}"/>
              </a:ext>
            </a:extLst>
          </p:cNvPr>
          <p:cNvSpPr txBox="1"/>
          <p:nvPr/>
        </p:nvSpPr>
        <p:spPr>
          <a:xfrm>
            <a:off x="5250182" y="6123993"/>
            <a:ext cx="6094638" cy="261610"/>
          </a:xfrm>
          <a:prstGeom prst="rect">
            <a:avLst/>
          </a:prstGeom>
          <a:noFill/>
        </p:spPr>
        <p:txBody>
          <a:bodyPr wrap="square">
            <a:spAutoFit/>
          </a:bodyPr>
          <a:lstStyle/>
          <a:p>
            <a:pPr algn="r"/>
            <a:r>
              <a:rPr lang="en-US" sz="1050"/>
              <a:t>(*) </a:t>
            </a:r>
            <a:r>
              <a:rPr lang="en-US" sz="1050" b="1" err="1"/>
              <a:t>O</a:t>
            </a:r>
            <a:r>
              <a:rPr lang="en-US" sz="1050" err="1"/>
              <a:t>i</a:t>
            </a:r>
            <a:r>
              <a:rPr lang="en-US" sz="1050" b="1" err="1"/>
              <a:t>L</a:t>
            </a:r>
            <a:r>
              <a:rPr lang="en-US" sz="1050"/>
              <a:t> and </a:t>
            </a:r>
            <a:r>
              <a:rPr lang="en-US" sz="1050" b="1"/>
              <a:t>GA</a:t>
            </a:r>
            <a:r>
              <a:rPr lang="en-US" sz="1050"/>
              <a:t>s dynamic multiphase flow simulator</a:t>
            </a:r>
            <a:endParaRPr lang="en-AU" sz="1050"/>
          </a:p>
        </p:txBody>
      </p:sp>
    </p:spTree>
    <p:extLst>
      <p:ext uri="{BB962C8B-B14F-4D97-AF65-F5344CB8AC3E}">
        <p14:creationId xmlns:p14="http://schemas.microsoft.com/office/powerpoint/2010/main" val="1051440042"/>
      </p:ext>
    </p:extLst>
  </p:cSld>
  <p:clrMapOvr>
    <a:masterClrMapping/>
  </p:clrMapOvr>
  <mc:AlternateContent xmlns:mc="http://schemas.openxmlformats.org/markup-compatibility/2006">
    <mc:Choice xmlns:p14="http://schemas.microsoft.com/office/powerpoint/2010/main" Requires="p14">
      <p:transition spd="slow" p14:dur="2000" advTm="2081"/>
    </mc:Choice>
    <mc:Fallback>
      <p:transition spd="slow" advTm="208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BDC1A78-33B6-46A1-A9D8-CC62391CEA7A}"/>
              </a:ext>
            </a:extLst>
          </p:cNvPr>
          <p:cNvSpPr>
            <a:spLocks noGrp="1"/>
          </p:cNvSpPr>
          <p:nvPr>
            <p:ph type="title"/>
          </p:nvPr>
        </p:nvSpPr>
        <p:spPr/>
        <p:txBody>
          <a:bodyPr/>
          <a:lstStyle/>
          <a:p>
            <a:r>
              <a:rPr lang="en-GB"/>
              <a:t>dataset</a:t>
            </a:r>
          </a:p>
        </p:txBody>
      </p:sp>
      <p:sp>
        <p:nvSpPr>
          <p:cNvPr id="10" name="Título 3">
            <a:extLst>
              <a:ext uri="{FF2B5EF4-FFF2-40B4-BE49-F238E27FC236}">
                <a16:creationId xmlns:a16="http://schemas.microsoft.com/office/drawing/2014/main" id="{482F8079-0621-45DE-2F3D-F07F5718B80B}"/>
              </a:ext>
            </a:extLst>
          </p:cNvPr>
          <p:cNvSpPr txBox="1">
            <a:spLocks/>
          </p:cNvSpPr>
          <p:nvPr/>
        </p:nvSpPr>
        <p:spPr>
          <a:xfrm>
            <a:off x="484866" y="269556"/>
            <a:ext cx="9720072" cy="1499616"/>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Dataset </a:t>
            </a:r>
            <a:r>
              <a:rPr lang="en-GB" sz="1800"/>
              <a:t>Volve Field Data</a:t>
            </a:r>
            <a:endParaRPr lang="en-GB"/>
          </a:p>
        </p:txBody>
      </p:sp>
      <p:pic>
        <p:nvPicPr>
          <p:cNvPr id="12" name="Picture 11">
            <a:extLst>
              <a:ext uri="{FF2B5EF4-FFF2-40B4-BE49-F238E27FC236}">
                <a16:creationId xmlns:a16="http://schemas.microsoft.com/office/drawing/2014/main" id="{0A6341E4-FE44-F513-C379-1C3FD0AD3DB1}"/>
              </a:ext>
            </a:extLst>
          </p:cNvPr>
          <p:cNvPicPr>
            <a:picLocks noChangeAspect="1"/>
          </p:cNvPicPr>
          <p:nvPr/>
        </p:nvPicPr>
        <p:blipFill>
          <a:blip r:embed="rId3"/>
          <a:stretch>
            <a:fillRect/>
          </a:stretch>
        </p:blipFill>
        <p:spPr>
          <a:xfrm>
            <a:off x="5497047" y="2738797"/>
            <a:ext cx="6553646" cy="3715505"/>
          </a:xfrm>
          <a:prstGeom prst="rect">
            <a:avLst/>
          </a:prstGeom>
        </p:spPr>
      </p:pic>
      <p:pic>
        <p:nvPicPr>
          <p:cNvPr id="13" name="Picture 12" descr="Map&#10;&#10;Description automatically generated">
            <a:extLst>
              <a:ext uri="{FF2B5EF4-FFF2-40B4-BE49-F238E27FC236}">
                <a16:creationId xmlns:a16="http://schemas.microsoft.com/office/drawing/2014/main" id="{68732F0B-869A-91FD-ED98-3EDAB532C935}"/>
              </a:ext>
            </a:extLst>
          </p:cNvPr>
          <p:cNvPicPr>
            <a:picLocks noChangeAspect="1"/>
          </p:cNvPicPr>
          <p:nvPr/>
        </p:nvPicPr>
        <p:blipFill rotWithShape="1">
          <a:blip r:embed="rId4">
            <a:extLst>
              <a:ext uri="{28A0092B-C50C-407E-A947-70E740481C1C}">
                <a14:useLocalDpi xmlns:a14="http://schemas.microsoft.com/office/drawing/2010/main" val="0"/>
              </a:ext>
            </a:extLst>
          </a:blip>
          <a:srcRect l="9381"/>
          <a:stretch/>
        </p:blipFill>
        <p:spPr>
          <a:xfrm>
            <a:off x="5820795" y="752672"/>
            <a:ext cx="3124679" cy="1737115"/>
          </a:xfrm>
          <a:prstGeom prst="rect">
            <a:avLst/>
          </a:prstGeom>
        </p:spPr>
      </p:pic>
      <p:pic>
        <p:nvPicPr>
          <p:cNvPr id="15" name="Picture 14" descr="Map&#10;&#10;Description automatically generated">
            <a:extLst>
              <a:ext uri="{FF2B5EF4-FFF2-40B4-BE49-F238E27FC236}">
                <a16:creationId xmlns:a16="http://schemas.microsoft.com/office/drawing/2014/main" id="{618CF5ED-03E9-BDD9-CF72-5B91F8DEB7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3815" y="752671"/>
            <a:ext cx="2622641" cy="1737115"/>
          </a:xfrm>
          <a:prstGeom prst="rect">
            <a:avLst/>
          </a:prstGeom>
        </p:spPr>
      </p:pic>
      <p:sp>
        <p:nvSpPr>
          <p:cNvPr id="16" name="TextBox 15">
            <a:extLst>
              <a:ext uri="{FF2B5EF4-FFF2-40B4-BE49-F238E27FC236}">
                <a16:creationId xmlns:a16="http://schemas.microsoft.com/office/drawing/2014/main" id="{A20693D5-49CC-58E7-366B-093BE01C21C9}"/>
              </a:ext>
            </a:extLst>
          </p:cNvPr>
          <p:cNvSpPr txBox="1"/>
          <p:nvPr/>
        </p:nvSpPr>
        <p:spPr>
          <a:xfrm>
            <a:off x="8319265" y="2507965"/>
            <a:ext cx="1142450" cy="230832"/>
          </a:xfrm>
          <a:prstGeom prst="rect">
            <a:avLst/>
          </a:prstGeom>
          <a:noFill/>
        </p:spPr>
        <p:txBody>
          <a:bodyPr wrap="square" rtlCol="0">
            <a:spAutoFit/>
          </a:bodyPr>
          <a:lstStyle/>
          <a:p>
            <a:r>
              <a:rPr lang="en-AU" sz="900">
                <a:solidFill>
                  <a:srgbClr val="5CA1C0"/>
                </a:solidFill>
              </a:rPr>
              <a:t>www.equinor.com</a:t>
            </a:r>
          </a:p>
        </p:txBody>
      </p:sp>
      <p:grpSp>
        <p:nvGrpSpPr>
          <p:cNvPr id="17" name="Group 16">
            <a:extLst>
              <a:ext uri="{FF2B5EF4-FFF2-40B4-BE49-F238E27FC236}">
                <a16:creationId xmlns:a16="http://schemas.microsoft.com/office/drawing/2014/main" id="{BD78ACDE-3DDC-9735-7DAC-7196C15AF372}"/>
              </a:ext>
            </a:extLst>
          </p:cNvPr>
          <p:cNvGrpSpPr/>
          <p:nvPr/>
        </p:nvGrpSpPr>
        <p:grpSpPr>
          <a:xfrm>
            <a:off x="515545" y="2163835"/>
            <a:ext cx="4474910" cy="3714705"/>
            <a:chOff x="411524" y="1282720"/>
            <a:chExt cx="4484026" cy="2307349"/>
          </a:xfrm>
        </p:grpSpPr>
        <p:sp>
          <p:nvSpPr>
            <p:cNvPr id="18" name="Rectangle 17">
              <a:extLst>
                <a:ext uri="{FF2B5EF4-FFF2-40B4-BE49-F238E27FC236}">
                  <a16:creationId xmlns:a16="http://schemas.microsoft.com/office/drawing/2014/main" id="{0C11A910-9E6C-4E91-5A21-62CB2BFCB4C1}"/>
                </a:ext>
              </a:extLst>
            </p:cNvPr>
            <p:cNvSpPr/>
            <p:nvPr/>
          </p:nvSpPr>
          <p:spPr>
            <a:xfrm>
              <a:off x="411525" y="1282720"/>
              <a:ext cx="4484025" cy="2491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a:solidFill>
                    <a:schemeClr val="bg1"/>
                  </a:solidFill>
                  <a:latin typeface="Calibri" panose="020F0502020204030204" pitchFamily="34" charset="0"/>
                  <a:cs typeface="Calibri" panose="020F0502020204030204" pitchFamily="34" charset="0"/>
                </a:rPr>
                <a:t>Volve Field Dataset</a:t>
              </a:r>
              <a:endParaRPr lang="en-BZ" sz="2000" b="1">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3015513F-7B8E-1BEF-CDE7-5C828D3A9F93}"/>
                </a:ext>
              </a:extLst>
            </p:cNvPr>
            <p:cNvSpPr/>
            <p:nvPr/>
          </p:nvSpPr>
          <p:spPr>
            <a:xfrm>
              <a:off x="411524" y="1531859"/>
              <a:ext cx="4484025" cy="2058210"/>
            </a:xfrm>
            <a:prstGeom prst="rect">
              <a:avLst/>
            </a:prstGeom>
            <a:solidFill>
              <a:srgbClr val="F0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indent="216000">
                <a:lnSpc>
                  <a:spcPts val="2300"/>
                </a:lnSpc>
                <a:spcBef>
                  <a:spcPts val="200"/>
                </a:spcBef>
                <a:spcAft>
                  <a:spcPts val="200"/>
                </a:spcAft>
                <a:buClr>
                  <a:srgbClr val="5CA1C0"/>
                </a:buClr>
                <a:buSzPct val="100000"/>
                <a:buFont typeface="Calibri" panose="020F0502020204030204" pitchFamily="34" charset="0"/>
                <a:buChar char="□"/>
              </a:pPr>
              <a:r>
                <a:rPr lang="en-BZ" sz="1400">
                  <a:solidFill>
                    <a:schemeClr val="tx1"/>
                  </a:solidFill>
                  <a:latin typeface="Calibri" panose="020F0502020204030204" pitchFamily="34" charset="0"/>
                  <a:cs typeface="Calibri" panose="020F0502020204030204" pitchFamily="34" charset="0"/>
                </a:rPr>
                <a:t>Production history, geological data and reservoir model provided by Equinor</a:t>
              </a:r>
            </a:p>
            <a:p>
              <a:pPr indent="216000">
                <a:lnSpc>
                  <a:spcPts val="2300"/>
                </a:lnSpc>
                <a:spcBef>
                  <a:spcPts val="200"/>
                </a:spcBef>
                <a:spcAft>
                  <a:spcPts val="200"/>
                </a:spcAft>
                <a:buClr>
                  <a:srgbClr val="5CA1C0"/>
                </a:buClr>
                <a:buSzPct val="100000"/>
                <a:buFont typeface="Calibri" panose="020F0502020204030204" pitchFamily="34" charset="0"/>
                <a:buChar char="□"/>
              </a:pPr>
              <a:r>
                <a:rPr lang="en-BZ" sz="1400">
                  <a:solidFill>
                    <a:schemeClr val="tx1"/>
                  </a:solidFill>
                  <a:latin typeface="Calibri" panose="020F0502020204030204" pitchFamily="34" charset="0"/>
                  <a:cs typeface="Calibri" panose="020F0502020204030204" pitchFamily="34" charset="0"/>
                </a:rPr>
                <a:t>Disclosed in 2018 by Equinor</a:t>
              </a:r>
            </a:p>
            <a:p>
              <a:pPr indent="216000">
                <a:lnSpc>
                  <a:spcPts val="2300"/>
                </a:lnSpc>
                <a:spcBef>
                  <a:spcPts val="200"/>
                </a:spcBef>
                <a:spcAft>
                  <a:spcPts val="200"/>
                </a:spcAft>
                <a:buClr>
                  <a:srgbClr val="5CA1C0"/>
                </a:buClr>
                <a:buSzPct val="100000"/>
                <a:buFont typeface="Calibri" panose="020F0502020204030204" pitchFamily="34" charset="0"/>
                <a:buChar char="□"/>
              </a:pPr>
              <a:r>
                <a:rPr lang="en-BZ" sz="1400">
                  <a:solidFill>
                    <a:schemeClr val="tx1"/>
                  </a:solidFill>
                  <a:latin typeface="Calibri" panose="020F0502020204030204" pitchFamily="34" charset="0"/>
                  <a:cs typeface="Calibri" panose="020F0502020204030204" pitchFamily="34" charset="0"/>
                </a:rPr>
                <a:t>6 production wells + 1 water injector well</a:t>
              </a:r>
            </a:p>
            <a:p>
              <a:pPr indent="216000">
                <a:lnSpc>
                  <a:spcPts val="2300"/>
                </a:lnSpc>
                <a:spcBef>
                  <a:spcPts val="200"/>
                </a:spcBef>
                <a:spcAft>
                  <a:spcPts val="200"/>
                </a:spcAft>
                <a:buClr>
                  <a:srgbClr val="5CA1C0"/>
                </a:buClr>
                <a:buSzPct val="100000"/>
                <a:buFont typeface="Calibri" panose="020F0502020204030204" pitchFamily="34" charset="0"/>
                <a:buChar char="□"/>
              </a:pPr>
              <a:r>
                <a:rPr lang="en-BZ" sz="1400">
                  <a:solidFill>
                    <a:schemeClr val="tx1"/>
                  </a:solidFill>
                  <a:latin typeface="Calibri" panose="020F0502020204030204" pitchFamily="34" charset="0"/>
                  <a:cs typeface="Calibri" panose="020F0502020204030204" pitchFamily="34" charset="0"/>
                </a:rPr>
                <a:t>Available well data:</a:t>
              </a:r>
            </a:p>
            <a:p>
              <a:pPr lvl="1" indent="216000">
                <a:lnSpc>
                  <a:spcPts val="2300"/>
                </a:lnSpc>
                <a:spcBef>
                  <a:spcPts val="200"/>
                </a:spcBef>
                <a:spcAft>
                  <a:spcPts val="200"/>
                </a:spcAft>
                <a:buClr>
                  <a:srgbClr val="5CA1C0"/>
                </a:buClr>
                <a:buSzPct val="100000"/>
                <a:buFont typeface="Calibri" panose="020F0502020204030204" pitchFamily="34" charset="0"/>
                <a:buChar char="□"/>
              </a:pPr>
              <a:r>
                <a:rPr lang="en-BZ" sz="1400">
                  <a:solidFill>
                    <a:schemeClr val="tx1"/>
                  </a:solidFill>
                  <a:latin typeface="Calibri" panose="020F0502020204030204" pitchFamily="34" charset="0"/>
                  <a:cs typeface="Calibri" panose="020F0502020204030204" pitchFamily="34" charset="0"/>
                </a:rPr>
                <a:t>Temperature and Pressures</a:t>
              </a:r>
            </a:p>
            <a:p>
              <a:pPr lvl="2" indent="216000">
                <a:lnSpc>
                  <a:spcPts val="2300"/>
                </a:lnSpc>
                <a:spcBef>
                  <a:spcPts val="200"/>
                </a:spcBef>
                <a:spcAft>
                  <a:spcPts val="200"/>
                </a:spcAft>
                <a:buClr>
                  <a:srgbClr val="5CA1C0"/>
                </a:buClr>
                <a:buSzPct val="100000"/>
                <a:buFont typeface="Calibri" panose="020F0502020204030204" pitchFamily="34" charset="0"/>
                <a:buChar char="□"/>
              </a:pPr>
              <a:r>
                <a:rPr lang="en-BZ" sz="1400">
                  <a:solidFill>
                    <a:schemeClr val="tx1"/>
                  </a:solidFill>
                  <a:latin typeface="Calibri" panose="020F0502020204030204" pitchFamily="34" charset="0"/>
                  <a:cs typeface="Calibri" panose="020F0502020204030204" pitchFamily="34" charset="0"/>
                </a:rPr>
                <a:t>Well head, X-mas Tree and bottomhole</a:t>
              </a:r>
            </a:p>
            <a:p>
              <a:pPr lvl="1" indent="216000">
                <a:lnSpc>
                  <a:spcPts val="2300"/>
                </a:lnSpc>
                <a:spcBef>
                  <a:spcPts val="200"/>
                </a:spcBef>
                <a:spcAft>
                  <a:spcPts val="200"/>
                </a:spcAft>
                <a:buClr>
                  <a:srgbClr val="5CA1C0"/>
                </a:buClr>
                <a:buSzPct val="100000"/>
                <a:buFont typeface="Calibri" panose="020F0502020204030204" pitchFamily="34" charset="0"/>
                <a:buChar char="□"/>
              </a:pPr>
              <a:r>
                <a:rPr lang="en-BZ" sz="1400">
                  <a:solidFill>
                    <a:schemeClr val="tx1"/>
                  </a:solidFill>
                  <a:latin typeface="Calibri" panose="020F0502020204030204" pitchFamily="34" charset="0"/>
                  <a:cs typeface="Calibri" panose="020F0502020204030204" pitchFamily="34" charset="0"/>
                </a:rPr>
                <a:t>Choke openings and pressure drop</a:t>
              </a:r>
            </a:p>
            <a:p>
              <a:pPr lvl="1" indent="216000">
                <a:lnSpc>
                  <a:spcPts val="2300"/>
                </a:lnSpc>
                <a:spcBef>
                  <a:spcPts val="200"/>
                </a:spcBef>
                <a:spcAft>
                  <a:spcPts val="200"/>
                </a:spcAft>
                <a:buClr>
                  <a:srgbClr val="5CA1C0"/>
                </a:buClr>
                <a:buSzPct val="100000"/>
                <a:buFont typeface="Calibri" panose="020F0502020204030204" pitchFamily="34" charset="0"/>
                <a:buChar char="□"/>
              </a:pPr>
              <a:r>
                <a:rPr lang="en-BZ" sz="1400">
                  <a:solidFill>
                    <a:schemeClr val="tx1"/>
                  </a:solidFill>
                  <a:latin typeface="Calibri" panose="020F0502020204030204" pitchFamily="34" charset="0"/>
                  <a:cs typeface="Calibri" panose="020F0502020204030204" pitchFamily="34" charset="0"/>
                </a:rPr>
                <a:t>Oil, water and gas rates</a:t>
              </a:r>
            </a:p>
          </p:txBody>
        </p:sp>
      </p:grpSp>
    </p:spTree>
    <p:extLst>
      <p:ext uri="{BB962C8B-B14F-4D97-AF65-F5344CB8AC3E}">
        <p14:creationId xmlns:p14="http://schemas.microsoft.com/office/powerpoint/2010/main" val="1795216498"/>
      </p:ext>
    </p:extLst>
  </p:cSld>
  <p:clrMapOvr>
    <a:masterClrMapping/>
  </p:clrMapOvr>
  <mc:AlternateContent xmlns:mc="http://schemas.openxmlformats.org/markup-compatibility/2006">
    <mc:Choice xmlns:p14="http://schemas.microsoft.com/office/powerpoint/2010/main" Requires="p14">
      <p:transition spd="slow" p14:dur="2000" advTm="42613"/>
    </mc:Choice>
    <mc:Fallback>
      <p:transition spd="slow" advTm="4261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BDC1A78-33B6-46A1-A9D8-CC62391CEA7A}"/>
              </a:ext>
            </a:extLst>
          </p:cNvPr>
          <p:cNvSpPr>
            <a:spLocks noGrp="1"/>
          </p:cNvSpPr>
          <p:nvPr>
            <p:ph type="title"/>
          </p:nvPr>
        </p:nvSpPr>
        <p:spPr/>
        <p:txBody>
          <a:bodyPr/>
          <a:lstStyle/>
          <a:p>
            <a:r>
              <a:rPr lang="en-GB"/>
              <a:t>Methods: NUMERICAL EXPERIMENT PIPELINE</a:t>
            </a:r>
          </a:p>
        </p:txBody>
      </p:sp>
      <p:pic>
        <p:nvPicPr>
          <p:cNvPr id="2" name="Gráfico 1" descr="Banco de dados com preenchimento sólido">
            <a:extLst>
              <a:ext uri="{FF2B5EF4-FFF2-40B4-BE49-F238E27FC236}">
                <a16:creationId xmlns:a16="http://schemas.microsoft.com/office/drawing/2014/main" id="{A5B84946-B490-4A70-08BE-54FD5252B5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57997" y="4192161"/>
            <a:ext cx="570506" cy="570506"/>
          </a:xfrm>
          <a:prstGeom prst="rect">
            <a:avLst/>
          </a:prstGeom>
        </p:spPr>
      </p:pic>
      <p:cxnSp>
        <p:nvCxnSpPr>
          <p:cNvPr id="3" name="Conector: Angulado 2">
            <a:extLst>
              <a:ext uri="{FF2B5EF4-FFF2-40B4-BE49-F238E27FC236}">
                <a16:creationId xmlns:a16="http://schemas.microsoft.com/office/drawing/2014/main" id="{D2BFEFFF-6E32-4CC1-4598-CAD7FB63D2FD}"/>
              </a:ext>
            </a:extLst>
          </p:cNvPr>
          <p:cNvCxnSpPr>
            <a:cxnSpLocks/>
            <a:stCxn id="55" idx="3"/>
            <a:endCxn id="5" idx="1"/>
          </p:cNvCxnSpPr>
          <p:nvPr/>
        </p:nvCxnSpPr>
        <p:spPr>
          <a:xfrm flipV="1">
            <a:off x="4069702" y="3757326"/>
            <a:ext cx="2658650" cy="720088"/>
          </a:xfrm>
          <a:prstGeom prst="bentConnector3">
            <a:avLst>
              <a:gd name="adj1" fmla="val 4965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Gráfico 4" descr="Banco de dados com preenchimento sólido">
            <a:extLst>
              <a:ext uri="{FF2B5EF4-FFF2-40B4-BE49-F238E27FC236}">
                <a16:creationId xmlns:a16="http://schemas.microsoft.com/office/drawing/2014/main" id="{5D1FF93E-1D1B-9DDB-35C8-399CE26BE9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28352" y="3494437"/>
            <a:ext cx="525777" cy="525777"/>
          </a:xfrm>
          <a:prstGeom prst="rect">
            <a:avLst/>
          </a:prstGeom>
        </p:spPr>
      </p:pic>
      <p:pic>
        <p:nvPicPr>
          <p:cNvPr id="6" name="Gráfico 5" descr="Banco de dados com preenchimento sólido">
            <a:extLst>
              <a:ext uri="{FF2B5EF4-FFF2-40B4-BE49-F238E27FC236}">
                <a16:creationId xmlns:a16="http://schemas.microsoft.com/office/drawing/2014/main" id="{B198E1DB-D7C4-9A0D-3237-40D6AAEDD2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03778" y="5041694"/>
            <a:ext cx="525777" cy="525777"/>
          </a:xfrm>
          <a:prstGeom prst="rect">
            <a:avLst/>
          </a:prstGeom>
        </p:spPr>
      </p:pic>
      <p:cxnSp>
        <p:nvCxnSpPr>
          <p:cNvPr id="8" name="Conector: Angulado 7">
            <a:extLst>
              <a:ext uri="{FF2B5EF4-FFF2-40B4-BE49-F238E27FC236}">
                <a16:creationId xmlns:a16="http://schemas.microsoft.com/office/drawing/2014/main" id="{B0E355F3-7390-F44F-1ECA-90DDC9242736}"/>
              </a:ext>
            </a:extLst>
          </p:cNvPr>
          <p:cNvCxnSpPr>
            <a:cxnSpLocks/>
            <a:stCxn id="55" idx="3"/>
            <a:endCxn id="6" idx="1"/>
          </p:cNvCxnSpPr>
          <p:nvPr/>
        </p:nvCxnSpPr>
        <p:spPr>
          <a:xfrm>
            <a:off x="4069702" y="4477414"/>
            <a:ext cx="2634076" cy="827169"/>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Angulado 11">
            <a:extLst>
              <a:ext uri="{FF2B5EF4-FFF2-40B4-BE49-F238E27FC236}">
                <a16:creationId xmlns:a16="http://schemas.microsoft.com/office/drawing/2014/main" id="{7939CB81-5C0A-37AE-886C-0F32BF93E597}"/>
              </a:ext>
            </a:extLst>
          </p:cNvPr>
          <p:cNvCxnSpPr>
            <a:cxnSpLocks/>
            <a:stCxn id="5" idx="3"/>
            <a:endCxn id="22" idx="1"/>
          </p:cNvCxnSpPr>
          <p:nvPr/>
        </p:nvCxnSpPr>
        <p:spPr>
          <a:xfrm flipV="1">
            <a:off x="7254129" y="3757325"/>
            <a:ext cx="1208618"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3D5EA0FA-9397-669A-1AC2-5E4F43236ED1}"/>
              </a:ext>
            </a:extLst>
          </p:cNvPr>
          <p:cNvSpPr txBox="1"/>
          <p:nvPr/>
        </p:nvSpPr>
        <p:spPr>
          <a:xfrm>
            <a:off x="6621059" y="2903975"/>
            <a:ext cx="745717" cy="600164"/>
          </a:xfrm>
          <a:prstGeom prst="rect">
            <a:avLst/>
          </a:prstGeom>
          <a:noFill/>
        </p:spPr>
        <p:txBody>
          <a:bodyPr wrap="none" rtlCol="0">
            <a:spAutoFit/>
          </a:bodyPr>
          <a:lstStyle/>
          <a:p>
            <a:pPr algn="ctr"/>
            <a:r>
              <a:rPr lang="en-US" sz="1100"/>
              <a:t>Train +</a:t>
            </a:r>
          </a:p>
          <a:p>
            <a:pPr algn="ctr"/>
            <a:r>
              <a:rPr lang="en-US" sz="1100"/>
              <a:t>validation</a:t>
            </a:r>
          </a:p>
          <a:p>
            <a:pPr algn="ctr"/>
            <a:r>
              <a:rPr lang="en-US" sz="1100"/>
              <a:t>70% first</a:t>
            </a:r>
          </a:p>
        </p:txBody>
      </p:sp>
      <p:sp>
        <p:nvSpPr>
          <p:cNvPr id="15" name="CaixaDeTexto 14">
            <a:extLst>
              <a:ext uri="{FF2B5EF4-FFF2-40B4-BE49-F238E27FC236}">
                <a16:creationId xmlns:a16="http://schemas.microsoft.com/office/drawing/2014/main" id="{0F3D8509-B432-20B2-25D4-8F29C691D106}"/>
              </a:ext>
            </a:extLst>
          </p:cNvPr>
          <p:cNvSpPr txBox="1"/>
          <p:nvPr/>
        </p:nvSpPr>
        <p:spPr>
          <a:xfrm>
            <a:off x="6621059" y="4657547"/>
            <a:ext cx="691215" cy="430887"/>
          </a:xfrm>
          <a:prstGeom prst="rect">
            <a:avLst/>
          </a:prstGeom>
          <a:noFill/>
        </p:spPr>
        <p:txBody>
          <a:bodyPr wrap="none" rtlCol="0">
            <a:spAutoFit/>
          </a:bodyPr>
          <a:lstStyle/>
          <a:p>
            <a:pPr algn="ctr"/>
            <a:r>
              <a:rPr lang="en-US" sz="1100"/>
              <a:t>Test</a:t>
            </a:r>
          </a:p>
          <a:p>
            <a:pPr algn="ctr"/>
            <a:r>
              <a:rPr lang="en-US" sz="1100"/>
              <a:t>30% last</a:t>
            </a:r>
          </a:p>
        </p:txBody>
      </p:sp>
      <p:pic>
        <p:nvPicPr>
          <p:cNvPr id="22" name="Gráfico 21" descr="Seta circular com preenchimento sólido">
            <a:extLst>
              <a:ext uri="{FF2B5EF4-FFF2-40B4-BE49-F238E27FC236}">
                <a16:creationId xmlns:a16="http://schemas.microsoft.com/office/drawing/2014/main" id="{716C1976-4D1B-7F9F-5D89-7C043D5B20F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62747" y="3494436"/>
            <a:ext cx="525778" cy="525778"/>
          </a:xfrm>
          <a:prstGeom prst="rect">
            <a:avLst/>
          </a:prstGeom>
        </p:spPr>
      </p:pic>
      <p:cxnSp>
        <p:nvCxnSpPr>
          <p:cNvPr id="24" name="Conector: Angulado 23">
            <a:extLst>
              <a:ext uri="{FF2B5EF4-FFF2-40B4-BE49-F238E27FC236}">
                <a16:creationId xmlns:a16="http://schemas.microsoft.com/office/drawing/2014/main" id="{C3EADAB9-72B0-25F9-ED24-AA4A84BBDBB1}"/>
              </a:ext>
            </a:extLst>
          </p:cNvPr>
          <p:cNvCxnSpPr>
            <a:cxnSpLocks/>
            <a:stCxn id="22" idx="3"/>
            <a:endCxn id="30" idx="1"/>
          </p:cNvCxnSpPr>
          <p:nvPr/>
        </p:nvCxnSpPr>
        <p:spPr>
          <a:xfrm>
            <a:off x="8988525" y="3757325"/>
            <a:ext cx="366099" cy="797351"/>
          </a:xfrm>
          <a:prstGeom prst="bentConnector3">
            <a:avLst>
              <a:gd name="adj1" fmla="val 1090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do 24">
            <a:extLst>
              <a:ext uri="{FF2B5EF4-FFF2-40B4-BE49-F238E27FC236}">
                <a16:creationId xmlns:a16="http://schemas.microsoft.com/office/drawing/2014/main" id="{FCB0A163-266F-B7B4-C23E-EBBD14654CA0}"/>
              </a:ext>
            </a:extLst>
          </p:cNvPr>
          <p:cNvCxnSpPr>
            <a:cxnSpLocks/>
            <a:stCxn id="30" idx="2"/>
            <a:endCxn id="6" idx="3"/>
          </p:cNvCxnSpPr>
          <p:nvPr/>
        </p:nvCxnSpPr>
        <p:spPr>
          <a:xfrm rot="5400000">
            <a:off x="8115257" y="3867095"/>
            <a:ext cx="551787" cy="232318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175F39AA-91F6-A9EA-6064-04E83683CB7A}"/>
              </a:ext>
            </a:extLst>
          </p:cNvPr>
          <p:cNvSpPr txBox="1"/>
          <p:nvPr/>
        </p:nvSpPr>
        <p:spPr>
          <a:xfrm>
            <a:off x="8914148" y="3346966"/>
            <a:ext cx="1225002" cy="600164"/>
          </a:xfrm>
          <a:prstGeom prst="rect">
            <a:avLst/>
          </a:prstGeom>
          <a:noFill/>
        </p:spPr>
        <p:txBody>
          <a:bodyPr wrap="square" rtlCol="0">
            <a:spAutoFit/>
          </a:bodyPr>
          <a:lstStyle/>
          <a:p>
            <a:pPr algn="ctr"/>
            <a:r>
              <a:rPr lang="en-US" sz="1100"/>
              <a:t>Best order search (from lag=2 to lag=20)</a:t>
            </a:r>
          </a:p>
        </p:txBody>
      </p:sp>
      <p:pic>
        <p:nvPicPr>
          <p:cNvPr id="30" name="Gráfico 29" descr="Selo 1 com preenchimento sólido">
            <a:extLst>
              <a:ext uri="{FF2B5EF4-FFF2-40B4-BE49-F238E27FC236}">
                <a16:creationId xmlns:a16="http://schemas.microsoft.com/office/drawing/2014/main" id="{1989BDD0-D6AA-3AB4-5789-64F126573F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54624" y="4356556"/>
            <a:ext cx="396240" cy="396240"/>
          </a:xfrm>
          <a:prstGeom prst="rect">
            <a:avLst/>
          </a:prstGeom>
        </p:spPr>
      </p:pic>
      <p:sp>
        <p:nvSpPr>
          <p:cNvPr id="32" name="CaixaDeTexto 31">
            <a:extLst>
              <a:ext uri="{FF2B5EF4-FFF2-40B4-BE49-F238E27FC236}">
                <a16:creationId xmlns:a16="http://schemas.microsoft.com/office/drawing/2014/main" id="{BC1D3605-3F2D-89F4-AAA0-DEB9A4AD167F}"/>
              </a:ext>
            </a:extLst>
          </p:cNvPr>
          <p:cNvSpPr txBox="1"/>
          <p:nvPr/>
        </p:nvSpPr>
        <p:spPr>
          <a:xfrm>
            <a:off x="8892590" y="2002078"/>
            <a:ext cx="1572026" cy="938719"/>
          </a:xfrm>
          <a:prstGeom prst="rect">
            <a:avLst/>
          </a:prstGeom>
          <a:noFill/>
        </p:spPr>
        <p:txBody>
          <a:bodyPr wrap="square" rtlCol="0">
            <a:spAutoFit/>
          </a:bodyPr>
          <a:lstStyle/>
          <a:p>
            <a:pPr algn="ctr"/>
            <a:r>
              <a:rPr lang="en-US" sz="1100"/>
              <a:t>Estimators:</a:t>
            </a:r>
          </a:p>
          <a:p>
            <a:pPr algn="ctr"/>
            <a:r>
              <a:rPr lang="en-US" sz="1100" err="1"/>
              <a:t>sysidentpy</a:t>
            </a:r>
            <a:r>
              <a:rPr lang="en-US" sz="1100"/>
              <a:t> estimators,</a:t>
            </a:r>
          </a:p>
          <a:p>
            <a:pPr algn="ctr"/>
            <a:r>
              <a:rPr lang="en-US" sz="1100" err="1"/>
              <a:t>SYSIDRegressor</a:t>
            </a:r>
            <a:r>
              <a:rPr lang="en-US" sz="1100"/>
              <a:t> + </a:t>
            </a:r>
            <a:r>
              <a:rPr lang="en-US" sz="1100" err="1"/>
              <a:t>RandomizedSearchCV</a:t>
            </a:r>
            <a:r>
              <a:rPr lang="en-US" sz="1100"/>
              <a:t> (</a:t>
            </a:r>
            <a:r>
              <a:rPr lang="en-US" sz="1100" err="1"/>
              <a:t>sklearn</a:t>
            </a:r>
            <a:r>
              <a:rPr lang="en-US" sz="1100"/>
              <a:t>)</a:t>
            </a:r>
          </a:p>
        </p:txBody>
      </p:sp>
      <p:sp>
        <p:nvSpPr>
          <p:cNvPr id="33" name="CaixaDeTexto 32">
            <a:extLst>
              <a:ext uri="{FF2B5EF4-FFF2-40B4-BE49-F238E27FC236}">
                <a16:creationId xmlns:a16="http://schemas.microsoft.com/office/drawing/2014/main" id="{F4C69556-4396-6F62-FC32-F2611BBA4394}"/>
              </a:ext>
            </a:extLst>
          </p:cNvPr>
          <p:cNvSpPr txBox="1"/>
          <p:nvPr/>
        </p:nvSpPr>
        <p:spPr>
          <a:xfrm>
            <a:off x="7963889" y="5319526"/>
            <a:ext cx="761747" cy="261610"/>
          </a:xfrm>
          <a:prstGeom prst="rect">
            <a:avLst/>
          </a:prstGeom>
          <a:noFill/>
        </p:spPr>
        <p:txBody>
          <a:bodyPr wrap="none" rtlCol="0">
            <a:spAutoFit/>
          </a:bodyPr>
          <a:lstStyle/>
          <a:p>
            <a:pPr algn="ctr"/>
            <a:r>
              <a:rPr lang="en-US" sz="1100"/>
              <a:t>Evaluation</a:t>
            </a:r>
          </a:p>
        </p:txBody>
      </p:sp>
      <p:pic>
        <p:nvPicPr>
          <p:cNvPr id="34" name="Gráfico 33" descr="Lista de Verificação estrutura de tópicos">
            <a:extLst>
              <a:ext uri="{FF2B5EF4-FFF2-40B4-BE49-F238E27FC236}">
                <a16:creationId xmlns:a16="http://schemas.microsoft.com/office/drawing/2014/main" id="{21A3F402-6A06-D367-E2A9-5C00EEF1AFB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48063" y="2225805"/>
            <a:ext cx="556087" cy="556087"/>
          </a:xfrm>
          <a:prstGeom prst="rect">
            <a:avLst/>
          </a:prstGeom>
        </p:spPr>
      </p:pic>
      <p:cxnSp>
        <p:nvCxnSpPr>
          <p:cNvPr id="35" name="Conector: Angulado 34">
            <a:extLst>
              <a:ext uri="{FF2B5EF4-FFF2-40B4-BE49-F238E27FC236}">
                <a16:creationId xmlns:a16="http://schemas.microsoft.com/office/drawing/2014/main" id="{7610876F-75C2-F2E6-9148-B35BBADD3AE5}"/>
              </a:ext>
            </a:extLst>
          </p:cNvPr>
          <p:cNvCxnSpPr>
            <a:cxnSpLocks/>
            <a:stCxn id="34" idx="2"/>
            <a:endCxn id="22" idx="0"/>
          </p:cNvCxnSpPr>
          <p:nvPr/>
        </p:nvCxnSpPr>
        <p:spPr>
          <a:xfrm rot="5400000">
            <a:off x="8369600" y="3137929"/>
            <a:ext cx="712544" cy="47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CaixaDeTexto 35">
            <a:extLst>
              <a:ext uri="{FF2B5EF4-FFF2-40B4-BE49-F238E27FC236}">
                <a16:creationId xmlns:a16="http://schemas.microsoft.com/office/drawing/2014/main" id="{D3F00C8E-56A3-B2DB-342D-24B78DB80B52}"/>
              </a:ext>
            </a:extLst>
          </p:cNvPr>
          <p:cNvSpPr txBox="1"/>
          <p:nvPr/>
        </p:nvSpPr>
        <p:spPr>
          <a:xfrm>
            <a:off x="9750864" y="4156000"/>
            <a:ext cx="809687" cy="1107996"/>
          </a:xfrm>
          <a:prstGeom prst="rect">
            <a:avLst/>
          </a:prstGeom>
          <a:noFill/>
        </p:spPr>
        <p:txBody>
          <a:bodyPr wrap="square" rtlCol="0">
            <a:spAutoFit/>
          </a:bodyPr>
          <a:lstStyle/>
          <a:p>
            <a:pPr algn="ctr"/>
            <a:r>
              <a:rPr lang="en-US" sz="1100"/>
              <a:t>Best model for each classifier (R2 criteria for train set)</a:t>
            </a:r>
          </a:p>
        </p:txBody>
      </p:sp>
      <p:pic>
        <p:nvPicPr>
          <p:cNvPr id="55" name="Gráfico 54" descr="Tabela com preenchimento sólido">
            <a:extLst>
              <a:ext uri="{FF2B5EF4-FFF2-40B4-BE49-F238E27FC236}">
                <a16:creationId xmlns:a16="http://schemas.microsoft.com/office/drawing/2014/main" id="{8C94A972-F055-244B-2E4C-6FC800D346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55302" y="4020214"/>
            <a:ext cx="914400" cy="914400"/>
          </a:xfrm>
          <a:prstGeom prst="rect">
            <a:avLst/>
          </a:prstGeom>
        </p:spPr>
      </p:pic>
      <p:cxnSp>
        <p:nvCxnSpPr>
          <p:cNvPr id="61" name="Conector de Seta Reta 60">
            <a:extLst>
              <a:ext uri="{FF2B5EF4-FFF2-40B4-BE49-F238E27FC236}">
                <a16:creationId xmlns:a16="http://schemas.microsoft.com/office/drawing/2014/main" id="{4B187EEE-0384-A31F-8C9D-5BE87BFF05CD}"/>
              </a:ext>
            </a:extLst>
          </p:cNvPr>
          <p:cNvCxnSpPr>
            <a:stCxn id="2" idx="3"/>
            <a:endCxn id="55" idx="1"/>
          </p:cNvCxnSpPr>
          <p:nvPr/>
        </p:nvCxnSpPr>
        <p:spPr>
          <a:xfrm>
            <a:off x="1828503" y="4477414"/>
            <a:ext cx="1326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CaixaDeTexto 65">
            <a:extLst>
              <a:ext uri="{FF2B5EF4-FFF2-40B4-BE49-F238E27FC236}">
                <a16:creationId xmlns:a16="http://schemas.microsoft.com/office/drawing/2014/main" id="{7F964511-FF33-E969-0869-96142ED8D7B8}"/>
              </a:ext>
            </a:extLst>
          </p:cNvPr>
          <p:cNvSpPr txBox="1"/>
          <p:nvPr/>
        </p:nvSpPr>
        <p:spPr>
          <a:xfrm>
            <a:off x="3000001" y="3699640"/>
            <a:ext cx="1225002" cy="430887"/>
          </a:xfrm>
          <a:prstGeom prst="rect">
            <a:avLst/>
          </a:prstGeom>
          <a:noFill/>
        </p:spPr>
        <p:txBody>
          <a:bodyPr wrap="square" rtlCol="0">
            <a:spAutoFit/>
          </a:bodyPr>
          <a:lstStyle/>
          <a:p>
            <a:pPr algn="ctr"/>
            <a:r>
              <a:rPr lang="en-US" sz="1100"/>
              <a:t>Input set selection (SISO or MISO)</a:t>
            </a:r>
          </a:p>
        </p:txBody>
      </p:sp>
      <p:sp>
        <p:nvSpPr>
          <p:cNvPr id="7" name="CaixaDeTexto 6">
            <a:extLst>
              <a:ext uri="{FF2B5EF4-FFF2-40B4-BE49-F238E27FC236}">
                <a16:creationId xmlns:a16="http://schemas.microsoft.com/office/drawing/2014/main" id="{657236C3-5690-1B45-D555-F880AF91F2D9}"/>
              </a:ext>
            </a:extLst>
          </p:cNvPr>
          <p:cNvSpPr txBox="1"/>
          <p:nvPr/>
        </p:nvSpPr>
        <p:spPr>
          <a:xfrm>
            <a:off x="1037526" y="3410688"/>
            <a:ext cx="1021805" cy="769441"/>
          </a:xfrm>
          <a:prstGeom prst="rect">
            <a:avLst/>
          </a:prstGeom>
          <a:noFill/>
        </p:spPr>
        <p:txBody>
          <a:bodyPr wrap="square" rtlCol="0">
            <a:spAutoFit/>
          </a:bodyPr>
          <a:lstStyle/>
          <a:p>
            <a:pPr algn="ctr"/>
            <a:r>
              <a:rPr lang="en-US" sz="1100"/>
              <a:t>Data importation: </a:t>
            </a:r>
            <a:r>
              <a:rPr lang="en-US" sz="1100" b="1">
                <a:solidFill>
                  <a:schemeClr val="accent1"/>
                </a:solidFill>
              </a:rPr>
              <a:t>Volve dataset</a:t>
            </a:r>
            <a:r>
              <a:rPr lang="en-US" sz="1100"/>
              <a:t> from Equinor</a:t>
            </a:r>
          </a:p>
        </p:txBody>
      </p:sp>
    </p:spTree>
    <p:extLst>
      <p:ext uri="{BB962C8B-B14F-4D97-AF65-F5344CB8AC3E}">
        <p14:creationId xmlns:p14="http://schemas.microsoft.com/office/powerpoint/2010/main" val="791571674"/>
      </p:ext>
    </p:extLst>
  </p:cSld>
  <p:clrMapOvr>
    <a:masterClrMapping/>
  </p:clrMapOvr>
  <mc:AlternateContent xmlns:mc="http://schemas.openxmlformats.org/markup-compatibility/2006">
    <mc:Choice xmlns:p14="http://schemas.microsoft.com/office/powerpoint/2010/main" Requires="p14">
      <p:transition spd="slow" p14:dur="2000" advTm="89610"/>
    </mc:Choice>
    <mc:Fallback>
      <p:transition spd="slow" advTm="8961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BDC1A78-33B6-46A1-A9D8-CC62391CEA7A}"/>
              </a:ext>
            </a:extLst>
          </p:cNvPr>
          <p:cNvSpPr>
            <a:spLocks noGrp="1"/>
          </p:cNvSpPr>
          <p:nvPr>
            <p:ph type="title"/>
          </p:nvPr>
        </p:nvSpPr>
        <p:spPr/>
        <p:txBody>
          <a:bodyPr/>
          <a:lstStyle/>
          <a:p>
            <a:r>
              <a:rPr lang="en-AU"/>
              <a:t>Methods: SYSIDRegressor</a:t>
            </a:r>
          </a:p>
        </p:txBody>
      </p:sp>
      <p:graphicFrame>
        <p:nvGraphicFramePr>
          <p:cNvPr id="2" name="Diagrama 1">
            <a:extLst>
              <a:ext uri="{FF2B5EF4-FFF2-40B4-BE49-F238E27FC236}">
                <a16:creationId xmlns:a16="http://schemas.microsoft.com/office/drawing/2014/main" id="{89FE1C45-5468-4E96-354A-4CEDD1EB05DA}"/>
              </a:ext>
            </a:extLst>
          </p:cNvPr>
          <p:cNvGraphicFramePr/>
          <p:nvPr>
            <p:extLst>
              <p:ext uri="{D42A27DB-BD31-4B8C-83A1-F6EECF244321}">
                <p14:modId xmlns:p14="http://schemas.microsoft.com/office/powerpoint/2010/main" val="1554715116"/>
              </p:ext>
            </p:extLst>
          </p:nvPr>
        </p:nvGraphicFramePr>
        <p:xfrm>
          <a:off x="4262064" y="1468073"/>
          <a:ext cx="7570272" cy="4940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aixaDeTexto 2">
            <a:extLst>
              <a:ext uri="{FF2B5EF4-FFF2-40B4-BE49-F238E27FC236}">
                <a16:creationId xmlns:a16="http://schemas.microsoft.com/office/drawing/2014/main" id="{30903FE6-1B76-6CD1-157F-0E1D092C010C}"/>
              </a:ext>
            </a:extLst>
          </p:cNvPr>
          <p:cNvSpPr txBox="1"/>
          <p:nvPr/>
        </p:nvSpPr>
        <p:spPr>
          <a:xfrm>
            <a:off x="8341576" y="2186936"/>
            <a:ext cx="3163590" cy="461665"/>
          </a:xfrm>
          <a:prstGeom prst="rect">
            <a:avLst/>
          </a:prstGeom>
          <a:noFill/>
        </p:spPr>
        <p:txBody>
          <a:bodyPr wrap="square" rtlCol="0">
            <a:spAutoFit/>
          </a:bodyPr>
          <a:lstStyle/>
          <a:p>
            <a:r>
              <a:rPr lang="en-AU" sz="2400">
                <a:solidFill>
                  <a:schemeClr val="accent1"/>
                </a:solidFill>
              </a:rPr>
              <a:t>SYSIDRegressor Pipeline</a:t>
            </a:r>
          </a:p>
        </p:txBody>
      </p:sp>
      <p:sp>
        <p:nvSpPr>
          <p:cNvPr id="5" name="CaixaDeTexto 4">
            <a:extLst>
              <a:ext uri="{FF2B5EF4-FFF2-40B4-BE49-F238E27FC236}">
                <a16:creationId xmlns:a16="http://schemas.microsoft.com/office/drawing/2014/main" id="{4CD31B45-AAD5-8388-3B38-779F0536DF56}"/>
              </a:ext>
            </a:extLst>
          </p:cNvPr>
          <p:cNvSpPr txBox="1"/>
          <p:nvPr/>
        </p:nvSpPr>
        <p:spPr>
          <a:xfrm>
            <a:off x="420858" y="4265136"/>
            <a:ext cx="5294142" cy="1754326"/>
          </a:xfrm>
          <a:prstGeom prst="rect">
            <a:avLst/>
          </a:prstGeom>
          <a:noFill/>
        </p:spPr>
        <p:txBody>
          <a:bodyPr wrap="square" rtlCol="0">
            <a:spAutoFit/>
          </a:bodyPr>
          <a:lstStyle/>
          <a:p>
            <a:pPr marL="285750" indent="-285750">
              <a:buFontTx/>
              <a:buChar char="-"/>
            </a:pPr>
            <a:r>
              <a:rPr lang="en-AU"/>
              <a:t>Class created in order to allow system identification with any sklearn-compatible regressor</a:t>
            </a:r>
          </a:p>
          <a:p>
            <a:pPr marL="285750" indent="-285750">
              <a:buFontTx/>
              <a:buChar char="-"/>
            </a:pPr>
            <a:r>
              <a:rPr lang="en-AU"/>
              <a:t>Does not allow the application of information criteria</a:t>
            </a:r>
          </a:p>
          <a:p>
            <a:pPr marL="285750" indent="-285750">
              <a:buFontTx/>
              <a:buChar char="-"/>
            </a:pPr>
            <a:r>
              <a:rPr lang="en-AU"/>
              <a:t>Does not allow moving average terms</a:t>
            </a:r>
          </a:p>
          <a:p>
            <a:pPr marL="285750" indent="-285750">
              <a:buFontTx/>
              <a:buChar char="-"/>
            </a:pPr>
            <a:r>
              <a:rPr lang="en-AU"/>
              <a:t>Able to simulate simplified versions of ARX and NARX architectures</a:t>
            </a:r>
          </a:p>
        </p:txBody>
      </p:sp>
    </p:spTree>
    <p:extLst>
      <p:ext uri="{BB962C8B-B14F-4D97-AF65-F5344CB8AC3E}">
        <p14:creationId xmlns:p14="http://schemas.microsoft.com/office/powerpoint/2010/main" val="1864506403"/>
      </p:ext>
    </p:extLst>
  </p:cSld>
  <p:clrMapOvr>
    <a:masterClrMapping/>
  </p:clrMapOvr>
  <mc:AlternateContent xmlns:mc="http://schemas.openxmlformats.org/markup-compatibility/2006">
    <mc:Choice xmlns:p14="http://schemas.microsoft.com/office/powerpoint/2010/main" Requires="p14">
      <p:transition spd="slow" p14:dur="2000" advTm="41203"/>
    </mc:Choice>
    <mc:Fallback>
      <p:transition spd="slow" advTm="4120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BDC1A78-33B6-46A1-A9D8-CC62391CEA7A}"/>
              </a:ext>
            </a:extLst>
          </p:cNvPr>
          <p:cNvSpPr>
            <a:spLocks noGrp="1"/>
          </p:cNvSpPr>
          <p:nvPr>
            <p:ph type="title"/>
          </p:nvPr>
        </p:nvSpPr>
        <p:spPr/>
        <p:txBody>
          <a:bodyPr/>
          <a:lstStyle/>
          <a:p>
            <a:r>
              <a:rPr lang="en-GB"/>
              <a:t>Results </a:t>
            </a:r>
            <a:r>
              <a:rPr lang="en-GB" sz="2000"/>
              <a:t>EVALUATED MODELS</a:t>
            </a:r>
            <a:endParaRPr lang="en-GB" sz="4000"/>
          </a:p>
        </p:txBody>
      </p:sp>
      <p:graphicFrame>
        <p:nvGraphicFramePr>
          <p:cNvPr id="2" name="Tabela 112">
            <a:extLst>
              <a:ext uri="{FF2B5EF4-FFF2-40B4-BE49-F238E27FC236}">
                <a16:creationId xmlns:a16="http://schemas.microsoft.com/office/drawing/2014/main" id="{3FBEA270-512A-FDCB-CB84-A6191D9D2550}"/>
              </a:ext>
            </a:extLst>
          </p:cNvPr>
          <p:cNvGraphicFramePr>
            <a:graphicFrameLocks noGrp="1"/>
          </p:cNvGraphicFramePr>
          <p:nvPr>
            <p:extLst>
              <p:ext uri="{D42A27DB-BD31-4B8C-83A1-F6EECF244321}">
                <p14:modId xmlns:p14="http://schemas.microsoft.com/office/powerpoint/2010/main" val="3207999980"/>
              </p:ext>
            </p:extLst>
          </p:nvPr>
        </p:nvGraphicFramePr>
        <p:xfrm>
          <a:off x="4589685" y="377287"/>
          <a:ext cx="7501648" cy="6379351"/>
        </p:xfrm>
        <a:graphic>
          <a:graphicData uri="http://schemas.openxmlformats.org/drawingml/2006/table">
            <a:tbl>
              <a:tblPr firstRow="1" bandRow="1">
                <a:tableStyleId>{073A0DAA-6AF3-43AB-8588-CEC1D06C72B9}</a:tableStyleId>
              </a:tblPr>
              <a:tblGrid>
                <a:gridCol w="1429131">
                  <a:extLst>
                    <a:ext uri="{9D8B030D-6E8A-4147-A177-3AD203B41FA5}">
                      <a16:colId xmlns:a16="http://schemas.microsoft.com/office/drawing/2014/main" val="676200686"/>
                    </a:ext>
                  </a:extLst>
                </a:gridCol>
                <a:gridCol w="1457325">
                  <a:extLst>
                    <a:ext uri="{9D8B030D-6E8A-4147-A177-3AD203B41FA5}">
                      <a16:colId xmlns:a16="http://schemas.microsoft.com/office/drawing/2014/main" val="1720128380"/>
                    </a:ext>
                  </a:extLst>
                </a:gridCol>
                <a:gridCol w="4615192">
                  <a:extLst>
                    <a:ext uri="{9D8B030D-6E8A-4147-A177-3AD203B41FA5}">
                      <a16:colId xmlns:a16="http://schemas.microsoft.com/office/drawing/2014/main" val="864841013"/>
                    </a:ext>
                  </a:extLst>
                </a:gridCol>
              </a:tblGrid>
              <a:tr h="406610">
                <a:tc>
                  <a:txBody>
                    <a:bodyPr/>
                    <a:lstStyle/>
                    <a:p>
                      <a:pPr algn="ctr"/>
                      <a:r>
                        <a:rPr lang="en-US" sz="1400"/>
                        <a:t>Package</a:t>
                      </a:r>
                    </a:p>
                  </a:txBody>
                  <a:tcPr anchor="ctr"/>
                </a:tc>
                <a:tc>
                  <a:txBody>
                    <a:bodyPr/>
                    <a:lstStyle/>
                    <a:p>
                      <a:pPr algn="ctr"/>
                      <a:r>
                        <a:rPr lang="en-US" sz="1400"/>
                        <a:t>Classifier</a:t>
                      </a:r>
                    </a:p>
                  </a:txBody>
                  <a:tcPr anchor="ctr"/>
                </a:tc>
                <a:tc>
                  <a:txBody>
                    <a:bodyPr/>
                    <a:lstStyle/>
                    <a:p>
                      <a:pPr algn="ctr"/>
                      <a:r>
                        <a:rPr lang="en-US" sz="1400"/>
                        <a:t>Parameters [value or range]</a:t>
                      </a:r>
                    </a:p>
                  </a:txBody>
                  <a:tcPr anchor="ctr"/>
                </a:tc>
                <a:extLst>
                  <a:ext uri="{0D108BD9-81ED-4DB2-BD59-A6C34878D82A}">
                    <a16:rowId xmlns:a16="http://schemas.microsoft.com/office/drawing/2014/main" val="3350322712"/>
                  </a:ext>
                </a:extLst>
              </a:tr>
              <a:tr h="374996">
                <a:tc rowSpan="2">
                  <a:txBody>
                    <a:bodyPr/>
                    <a:lstStyle/>
                    <a:p>
                      <a:pPr algn="ctr"/>
                      <a:r>
                        <a:rPr lang="pt-BR" sz="1200" noProof="1"/>
                        <a:t>sysidentpy</a:t>
                      </a:r>
                    </a:p>
                  </a:txBody>
                  <a:tcPr anchor="ctr"/>
                </a:tc>
                <a:tc>
                  <a:txBody>
                    <a:bodyPr/>
                    <a:lstStyle/>
                    <a:p>
                      <a:pPr algn="ctr"/>
                      <a:r>
                        <a:rPr lang="pt-BR" sz="1200" noProof="1"/>
                        <a:t>Armax</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50" noProof="1"/>
                        <a:t>Polynomial(degree=1)</a:t>
                      </a:r>
                    </a:p>
                  </a:txBody>
                  <a:tcPr anchor="ctr"/>
                </a:tc>
                <a:extLst>
                  <a:ext uri="{0D108BD9-81ED-4DB2-BD59-A6C34878D82A}">
                    <a16:rowId xmlns:a16="http://schemas.microsoft.com/office/drawing/2014/main" val="3539142108"/>
                  </a:ext>
                </a:extLst>
              </a:tr>
              <a:tr h="554467">
                <a:tc vMerge="1">
                  <a:txBody>
                    <a:bodyPr/>
                    <a:lstStyle/>
                    <a:p>
                      <a:pPr algn="ctr"/>
                      <a:endParaRPr lang="pt-BR" sz="1100" noProof="1"/>
                    </a:p>
                  </a:txBody>
                  <a:tcPr anchor="ctr"/>
                </a:tc>
                <a:tc>
                  <a:txBody>
                    <a:bodyPr/>
                    <a:lstStyle/>
                    <a:p>
                      <a:pPr algn="ctr"/>
                      <a:r>
                        <a:rPr lang="pt-BR" sz="1200" noProof="1"/>
                        <a:t>Narmax</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50" noProof="1"/>
                        <a:t>Polynomial(degree=2)</a:t>
                      </a:r>
                    </a:p>
                  </a:txBody>
                  <a:tcPr anchor="ctr"/>
                </a:tc>
                <a:extLst>
                  <a:ext uri="{0D108BD9-81ED-4DB2-BD59-A6C34878D82A}">
                    <a16:rowId xmlns:a16="http://schemas.microsoft.com/office/drawing/2014/main" val="3339411243"/>
                  </a:ext>
                </a:extLst>
              </a:tr>
              <a:tr h="554467">
                <a:tc rowSpan="8">
                  <a:txBody>
                    <a:bodyPr/>
                    <a:lstStyle/>
                    <a:p>
                      <a:pPr algn="ctr"/>
                      <a:r>
                        <a:rPr lang="pt-BR" sz="1200" noProof="1"/>
                        <a:t>SYSIDRegressor + sklearn</a:t>
                      </a:r>
                    </a:p>
                  </a:txBody>
                  <a:tcPr anchor="ctr"/>
                </a:tc>
                <a:tc>
                  <a:txBody>
                    <a:bodyPr/>
                    <a:lstStyle/>
                    <a:p>
                      <a:pPr algn="ctr"/>
                      <a:r>
                        <a:rPr lang="pt-BR" sz="1200" noProof="1"/>
                        <a:t>LinearRegressor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50" noProof="1"/>
                        <a:t>'positive': [True, False]</a:t>
                      </a:r>
                    </a:p>
                  </a:txBody>
                  <a:tcPr anchor="ctr"/>
                </a:tc>
                <a:extLst>
                  <a:ext uri="{0D108BD9-81ED-4DB2-BD59-A6C34878D82A}">
                    <a16:rowId xmlns:a16="http://schemas.microsoft.com/office/drawing/2014/main" val="777128155"/>
                  </a:ext>
                </a:extLst>
              </a:tr>
              <a:tr h="776255">
                <a:tc vMerge="1">
                  <a:txBody>
                    <a:bodyPr/>
                    <a:lstStyle/>
                    <a:p>
                      <a:pPr algn="ctr"/>
                      <a:endParaRPr lang="pt-BR" sz="1200" noProof="1"/>
                    </a:p>
                  </a:txBody>
                  <a:tcPr anchor="ctr"/>
                </a:tc>
                <a:tc>
                  <a:txBody>
                    <a:bodyPr/>
                    <a:lstStyle/>
                    <a:p>
                      <a:pPr algn="ctr"/>
                      <a:r>
                        <a:rPr lang="pt-BR" sz="1200" noProof="1"/>
                        <a:t>PolynomialFeatures + LinearRegressor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50" noProof="1"/>
                        <a:t>'positive': [True, False], ‘degree’: [2]</a:t>
                      </a:r>
                    </a:p>
                  </a:txBody>
                  <a:tcPr anchor="ctr"/>
                </a:tc>
                <a:extLst>
                  <a:ext uri="{0D108BD9-81ED-4DB2-BD59-A6C34878D82A}">
                    <a16:rowId xmlns:a16="http://schemas.microsoft.com/office/drawing/2014/main" val="3615834145"/>
                  </a:ext>
                </a:extLst>
              </a:tr>
              <a:tr h="375549">
                <a:tc vMerge="1">
                  <a:txBody>
                    <a:bodyPr/>
                    <a:lstStyle/>
                    <a:p>
                      <a:pPr algn="ctr"/>
                      <a:endParaRPr lang="pt-BR" sz="1200" noProof="1"/>
                    </a:p>
                  </a:txBody>
                  <a:tcPr anchor="ctr"/>
                </a:tc>
                <a:tc>
                  <a:txBody>
                    <a:bodyPr/>
                    <a:lstStyle/>
                    <a:p>
                      <a:pPr algn="ctr"/>
                      <a:r>
                        <a:rPr lang="pt-BR" sz="1200" noProof="1"/>
                        <a:t>SVM</a:t>
                      </a:r>
                    </a:p>
                  </a:txBody>
                  <a:tcPr anchor="ctr"/>
                </a:tc>
                <a:tc>
                  <a:txBody>
                    <a:bodyPr/>
                    <a:lstStyle/>
                    <a:p>
                      <a:pPr algn="ctr"/>
                      <a:r>
                        <a:rPr lang="pt-BR" sz="1050" noProof="1"/>
                        <a:t>'C' : stats.loguniform(1e-3, 1e3), 'kernel’ : ['poly', 'rbf', 'sigmoid','linear’], 'degree' : stats.randint(2,6), 'gamma’ : stats.loguniform(1e-4, 1e0),</a:t>
                      </a:r>
                    </a:p>
                  </a:txBody>
                  <a:tcPr anchor="ctr"/>
                </a:tc>
                <a:extLst>
                  <a:ext uri="{0D108BD9-81ED-4DB2-BD59-A6C34878D82A}">
                    <a16:rowId xmlns:a16="http://schemas.microsoft.com/office/drawing/2014/main" val="1700602953"/>
                  </a:ext>
                </a:extLst>
              </a:tr>
              <a:tr h="374996">
                <a:tc vMerge="1">
                  <a:txBody>
                    <a:bodyPr/>
                    <a:lstStyle/>
                    <a:p>
                      <a:pPr algn="ctr"/>
                      <a:endParaRPr lang="pt-BR" sz="1200" noProof="1"/>
                    </a:p>
                  </a:txBody>
                  <a:tcPr anchor="ctr"/>
                </a:tc>
                <a:tc>
                  <a:txBody>
                    <a:bodyPr/>
                    <a:lstStyle/>
                    <a:p>
                      <a:pPr algn="ctr"/>
                      <a:r>
                        <a:rPr lang="pt-BR" sz="1200" noProof="1"/>
                        <a:t>KNN</a:t>
                      </a:r>
                    </a:p>
                  </a:txBody>
                  <a:tcPr anchor="ctr"/>
                </a:tc>
                <a:tc>
                  <a:txBody>
                    <a:bodyPr/>
                    <a:lstStyle/>
                    <a:p>
                      <a:pPr algn="ctr"/>
                      <a:r>
                        <a:rPr lang="en-US" sz="1050" noProof="1"/>
                        <a:t>'n_neighbors' : stats.randint(1,100), 'weights' : ['uniform', 'distance'],</a:t>
                      </a:r>
                      <a:endParaRPr lang="pt-BR" sz="1050" noProof="1"/>
                    </a:p>
                  </a:txBody>
                  <a:tcPr anchor="ctr"/>
                </a:tc>
                <a:extLst>
                  <a:ext uri="{0D108BD9-81ED-4DB2-BD59-A6C34878D82A}">
                    <a16:rowId xmlns:a16="http://schemas.microsoft.com/office/drawing/2014/main" val="3278115030"/>
                  </a:ext>
                </a:extLst>
              </a:tr>
              <a:tr h="521596">
                <a:tc vMerge="1">
                  <a:txBody>
                    <a:bodyPr/>
                    <a:lstStyle/>
                    <a:p>
                      <a:pPr algn="ctr"/>
                      <a:endParaRPr lang="pt-BR" sz="1200" noProof="1"/>
                    </a:p>
                  </a:txBody>
                  <a:tcPr anchor="ctr"/>
                </a:tc>
                <a:tc>
                  <a:txBody>
                    <a:bodyPr/>
                    <a:lstStyle/>
                    <a:p>
                      <a:pPr algn="ctr"/>
                      <a:r>
                        <a:rPr lang="pt-BR" sz="1200" noProof="1"/>
                        <a:t>DecisionTree</a:t>
                      </a:r>
                    </a:p>
                  </a:txBody>
                  <a:tcPr anchor="ctr"/>
                </a:tc>
                <a:tc>
                  <a:txBody>
                    <a:bodyPr/>
                    <a:lstStyle/>
                    <a:p>
                      <a:pPr algn="ctr"/>
                      <a:r>
                        <a:rPr lang="pt-BR" sz="1050" noProof="1"/>
                        <a:t>'splitter' : ['best', 'random’], 'max_depth' : stats.randint(5,20), 'min_samples_split’ : stats.randint(2,20),  'min_samples_leaf' : stats.randint(1,20), 'max_features' : stats.uniform(0,1),  'max_leaf_nodes' : stats.randint(10,150)</a:t>
                      </a:r>
                    </a:p>
                  </a:txBody>
                  <a:tcPr anchor="ctr"/>
                </a:tc>
                <a:extLst>
                  <a:ext uri="{0D108BD9-81ED-4DB2-BD59-A6C34878D82A}">
                    <a16:rowId xmlns:a16="http://schemas.microsoft.com/office/drawing/2014/main" val="251605059"/>
                  </a:ext>
                </a:extLst>
              </a:tr>
              <a:tr h="521596">
                <a:tc vMerge="1">
                  <a:txBody>
                    <a:bodyPr/>
                    <a:lstStyle/>
                    <a:p>
                      <a:pPr algn="ctr"/>
                      <a:endParaRPr lang="pt-BR" sz="1200" noProof="1"/>
                    </a:p>
                  </a:txBody>
                  <a:tcPr anchor="ctr"/>
                </a:tc>
                <a:tc>
                  <a:txBody>
                    <a:bodyPr/>
                    <a:lstStyle/>
                    <a:p>
                      <a:pPr algn="ctr"/>
                      <a:r>
                        <a:rPr lang="pt-BR" sz="1200" noProof="1"/>
                        <a:t>RandomForest</a:t>
                      </a:r>
                    </a:p>
                  </a:txBody>
                  <a:tcPr anchor="ctr"/>
                </a:tc>
                <a:tc>
                  <a:txBody>
                    <a:bodyPr/>
                    <a:lstStyle/>
                    <a:p>
                      <a:pPr algn="ctr"/>
                      <a:r>
                        <a:rPr lang="pt-BR" sz="1050" noProof="1"/>
                        <a:t>'n_estimators' : stats.randint(5,100),  'max_depth' : stats.randint(1,20), 'min_samples_split' : stats.randint(2,20), 'min_samples_leaf' : stats.randint(1,20),  'max_features' : stats.uniform(0,1), 'max_leaf_nodes' : stats.randint(10,150)</a:t>
                      </a:r>
                    </a:p>
                  </a:txBody>
                  <a:tcPr anchor="ctr"/>
                </a:tc>
                <a:extLst>
                  <a:ext uri="{0D108BD9-81ED-4DB2-BD59-A6C34878D82A}">
                    <a16:rowId xmlns:a16="http://schemas.microsoft.com/office/drawing/2014/main" val="1753783408"/>
                  </a:ext>
                </a:extLst>
              </a:tr>
              <a:tr h="959737">
                <a:tc vMerge="1">
                  <a:txBody>
                    <a:bodyPr/>
                    <a:lstStyle/>
                    <a:p>
                      <a:pPr algn="ctr"/>
                      <a:endParaRPr lang="pt-BR" sz="1200" noProof="1"/>
                    </a:p>
                  </a:txBody>
                  <a:tcPr anchor="ctr"/>
                </a:tc>
                <a:tc>
                  <a:txBody>
                    <a:bodyPr/>
                    <a:lstStyle/>
                    <a:p>
                      <a:pPr algn="ctr"/>
                      <a:r>
                        <a:rPr lang="pt-BR" sz="1200" noProof="1"/>
                        <a:t>GradientBoosting</a:t>
                      </a:r>
                    </a:p>
                  </a:txBody>
                  <a:tcPr anchor="ctr"/>
                </a:tc>
                <a:tc>
                  <a:txBody>
                    <a:bodyPr/>
                    <a:lstStyle/>
                    <a:p>
                      <a:pPr algn="ctr"/>
                      <a:r>
                        <a:rPr lang="pt-BR" sz="1050" noProof="1"/>
                        <a:t>'n_estimators' : stats.randint(5,100), 'loss' : ['squared_error', 'absolute_error', 'huber', 'quantile’], 'learning_rate'  : stats.loguniform(1e-5, 1e1), 'criterion'  : ['friedman_mse', 'squared_error'], 'subsample' : stats.uniform(), 'max_depth' : stats.randint(1,20), 'min_samples_split' : stats.randint(2,20), 'min_samples_leaf' : stats.randint(1,20), 'max_features' : stats.uniform(0,1), 'max_leaf_nodes' : stats.randint(10,150)</a:t>
                      </a:r>
                    </a:p>
                  </a:txBody>
                  <a:tcPr anchor="ctr"/>
                </a:tc>
                <a:extLst>
                  <a:ext uri="{0D108BD9-81ED-4DB2-BD59-A6C34878D82A}">
                    <a16:rowId xmlns:a16="http://schemas.microsoft.com/office/drawing/2014/main" val="2738156370"/>
                  </a:ext>
                </a:extLst>
              </a:tr>
              <a:tr h="667643">
                <a:tc vMerge="1">
                  <a:txBody>
                    <a:bodyPr/>
                    <a:lstStyle/>
                    <a:p>
                      <a:pPr algn="ctr"/>
                      <a:endParaRPr lang="pt-BR" sz="1200" noProof="1"/>
                    </a:p>
                  </a:txBody>
                  <a:tcPr anchor="ctr"/>
                </a:tc>
                <a:tc>
                  <a:txBody>
                    <a:bodyPr/>
                    <a:lstStyle/>
                    <a:p>
                      <a:pPr algn="ctr"/>
                      <a:r>
                        <a:rPr lang="pt-BR" sz="1200" noProof="1"/>
                        <a:t>ExtraTrees</a:t>
                      </a:r>
                    </a:p>
                  </a:txBody>
                  <a:tcPr anchor="ctr"/>
                </a:tc>
                <a:tc>
                  <a:txBody>
                    <a:bodyPr/>
                    <a:lstStyle/>
                    <a:p>
                      <a:pPr algn="ctr"/>
                      <a:r>
                        <a:rPr lang="pt-BR" sz="1050" noProof="1"/>
                        <a:t>'n_estimators' : stats.randint(5,100), 'criterion' : ['squared_error', 'absolute_error’], 'max_depth' : stats.randint(1,20), 'min_samples_split' : stats.randint(2,20), 'min_samples_leaf' : stats.randint(1,20), 'max_features' : stats.uniform(0,1), 'max_leaf_nodes' : stats.randint(10,150)</a:t>
                      </a:r>
                    </a:p>
                  </a:txBody>
                  <a:tcPr anchor="ctr"/>
                </a:tc>
                <a:extLst>
                  <a:ext uri="{0D108BD9-81ED-4DB2-BD59-A6C34878D82A}">
                    <a16:rowId xmlns:a16="http://schemas.microsoft.com/office/drawing/2014/main" val="2157853512"/>
                  </a:ext>
                </a:extLst>
              </a:tr>
            </a:tbl>
          </a:graphicData>
        </a:graphic>
      </p:graphicFrame>
      <p:sp>
        <p:nvSpPr>
          <p:cNvPr id="5" name="CaixaDeTexto 4">
            <a:extLst>
              <a:ext uri="{FF2B5EF4-FFF2-40B4-BE49-F238E27FC236}">
                <a16:creationId xmlns:a16="http://schemas.microsoft.com/office/drawing/2014/main" id="{40DD78DF-CC9B-CB08-6043-58533125645D}"/>
              </a:ext>
            </a:extLst>
          </p:cNvPr>
          <p:cNvSpPr txBox="1"/>
          <p:nvPr/>
        </p:nvSpPr>
        <p:spPr>
          <a:xfrm>
            <a:off x="363719" y="1400149"/>
            <a:ext cx="3961394" cy="2031325"/>
          </a:xfrm>
          <a:prstGeom prst="rect">
            <a:avLst/>
          </a:prstGeom>
          <a:noFill/>
        </p:spPr>
        <p:txBody>
          <a:bodyPr wrap="square">
            <a:spAutoFit/>
          </a:bodyPr>
          <a:lstStyle/>
          <a:p>
            <a:pPr marL="285750" indent="-285750" algn="just">
              <a:buFontTx/>
              <a:buChar char="-"/>
            </a:pPr>
            <a:r>
              <a:rPr lang="en-GB"/>
              <a:t>Default information criteria from sysidentpy enabled</a:t>
            </a:r>
          </a:p>
          <a:p>
            <a:pPr marL="285750" indent="-285750" algn="just">
              <a:buFontTx/>
              <a:buChar char="-"/>
            </a:pPr>
            <a:r>
              <a:rPr lang="en-GB"/>
              <a:t>RandomizedSearchCV applied for sklearn estimators</a:t>
            </a:r>
          </a:p>
          <a:p>
            <a:pPr marL="285750" indent="-285750" algn="just">
              <a:buFontTx/>
              <a:buChar char="-"/>
            </a:pPr>
            <a:r>
              <a:rPr lang="en-GB"/>
              <a:t>SISO estimation using only choke size as input</a:t>
            </a:r>
          </a:p>
          <a:p>
            <a:pPr marL="285750" indent="-285750" algn="just">
              <a:buFontTx/>
              <a:buChar char="-"/>
            </a:pPr>
            <a:r>
              <a:rPr lang="en-GB"/>
              <a:t>Reference well: 15/9-F-1-C</a:t>
            </a:r>
          </a:p>
        </p:txBody>
      </p:sp>
      <p:pic>
        <p:nvPicPr>
          <p:cNvPr id="7" name="Imagem 6">
            <a:extLst>
              <a:ext uri="{FF2B5EF4-FFF2-40B4-BE49-F238E27FC236}">
                <a16:creationId xmlns:a16="http://schemas.microsoft.com/office/drawing/2014/main" id="{B4BEDEC4-E395-4D29-CAEF-FA40BDF29F6E}"/>
              </a:ext>
            </a:extLst>
          </p:cNvPr>
          <p:cNvPicPr>
            <a:picLocks noChangeAspect="1"/>
          </p:cNvPicPr>
          <p:nvPr/>
        </p:nvPicPr>
        <p:blipFill>
          <a:blip r:embed="rId3"/>
          <a:stretch>
            <a:fillRect/>
          </a:stretch>
        </p:blipFill>
        <p:spPr>
          <a:xfrm>
            <a:off x="2335839" y="5158026"/>
            <a:ext cx="2117290" cy="1598612"/>
          </a:xfrm>
          <a:prstGeom prst="rect">
            <a:avLst/>
          </a:prstGeom>
        </p:spPr>
      </p:pic>
      <p:pic>
        <p:nvPicPr>
          <p:cNvPr id="11" name="Imagem 10">
            <a:extLst>
              <a:ext uri="{FF2B5EF4-FFF2-40B4-BE49-F238E27FC236}">
                <a16:creationId xmlns:a16="http://schemas.microsoft.com/office/drawing/2014/main" id="{29198D70-EE6B-8289-9246-C45B5E779669}"/>
              </a:ext>
            </a:extLst>
          </p:cNvPr>
          <p:cNvPicPr>
            <a:picLocks noChangeAspect="1"/>
          </p:cNvPicPr>
          <p:nvPr/>
        </p:nvPicPr>
        <p:blipFill>
          <a:blip r:embed="rId4"/>
          <a:stretch>
            <a:fillRect/>
          </a:stretch>
        </p:blipFill>
        <p:spPr>
          <a:xfrm>
            <a:off x="363719" y="3559414"/>
            <a:ext cx="2117290" cy="1598612"/>
          </a:xfrm>
          <a:prstGeom prst="rect">
            <a:avLst/>
          </a:prstGeom>
        </p:spPr>
      </p:pic>
      <p:sp>
        <p:nvSpPr>
          <p:cNvPr id="13" name="CaixaDeTexto 12">
            <a:extLst>
              <a:ext uri="{FF2B5EF4-FFF2-40B4-BE49-F238E27FC236}">
                <a16:creationId xmlns:a16="http://schemas.microsoft.com/office/drawing/2014/main" id="{CFEBD96A-5C2C-EEA0-6C99-6516E8696159}"/>
              </a:ext>
            </a:extLst>
          </p:cNvPr>
          <p:cNvSpPr txBox="1"/>
          <p:nvPr/>
        </p:nvSpPr>
        <p:spPr>
          <a:xfrm>
            <a:off x="3037868" y="4169528"/>
            <a:ext cx="71323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rtl="0">
              <a:defRPr lang="pt-br"/>
            </a:defPPr>
            <a:lvl1pPr algn="ctr">
              <a:defRPr sz="1400">
                <a:solidFill>
                  <a:srgbClr val="1CADE4"/>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BR" sz="1800"/>
              <a:t>SISO</a:t>
            </a:r>
          </a:p>
        </p:txBody>
      </p:sp>
      <p:sp>
        <p:nvSpPr>
          <p:cNvPr id="14" name="CaixaDeTexto 13">
            <a:extLst>
              <a:ext uri="{FF2B5EF4-FFF2-40B4-BE49-F238E27FC236}">
                <a16:creationId xmlns:a16="http://schemas.microsoft.com/office/drawing/2014/main" id="{2205F7FE-F396-747F-797E-8F26195CDE4D}"/>
              </a:ext>
            </a:extLst>
          </p:cNvPr>
          <p:cNvSpPr txBox="1"/>
          <p:nvPr/>
        </p:nvSpPr>
        <p:spPr>
          <a:xfrm>
            <a:off x="1065748" y="5780215"/>
            <a:ext cx="71323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rtl="0">
              <a:defRPr lang="pt-br"/>
            </a:defPPr>
            <a:lvl1pPr algn="ctr">
              <a:defRPr sz="1400">
                <a:solidFill>
                  <a:srgbClr val="1CADE4"/>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BR" sz="1800"/>
              <a:t>MISO</a:t>
            </a:r>
          </a:p>
        </p:txBody>
      </p:sp>
    </p:spTree>
    <p:extLst>
      <p:ext uri="{BB962C8B-B14F-4D97-AF65-F5344CB8AC3E}">
        <p14:creationId xmlns:p14="http://schemas.microsoft.com/office/powerpoint/2010/main" val="3709568372"/>
      </p:ext>
    </p:extLst>
  </p:cSld>
  <p:clrMapOvr>
    <a:masterClrMapping/>
  </p:clrMapOvr>
  <mc:AlternateContent xmlns:mc="http://schemas.openxmlformats.org/markup-compatibility/2006">
    <mc:Choice xmlns:p14="http://schemas.microsoft.com/office/powerpoint/2010/main" Requires="p14">
      <p:transition spd="slow" p14:dur="2000" advTm="55977"/>
    </mc:Choice>
    <mc:Fallback>
      <p:transition spd="slow" advTm="55977"/>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Office_36803863_TF22378848.potx" id="{53269024-24FC-4B17-B3AE-3D7549CE191E}" vid="{01B4D491-F3F2-4E5D-94E6-F1FCB1EFD3D9}"/>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8A2F88-55C5-4ED1-9541-807C65424763}">
  <ds:schemaRefs>
    <ds:schemaRef ds:uri="http://purl.org/dc/dcmitype/"/>
    <ds:schemaRef ds:uri="http://schemas.microsoft.com/office/infopath/2007/PartnerControls"/>
    <ds:schemaRef ds:uri="http://purl.org/dc/terms/"/>
    <ds:schemaRef ds:uri="http://schemas.microsoft.com/office/2006/metadata/properties"/>
    <ds:schemaRef ds:uri="http://schemas.microsoft.com/office/2006/documentManagement/types"/>
    <ds:schemaRef ds:uri="71af3243-3dd4-4a8d-8c0d-dd76da1f02a5"/>
    <ds:schemaRef ds:uri="http://purl.org/dc/elements/1.1/"/>
    <ds:schemaRef ds:uri="http://schemas.openxmlformats.org/package/2006/metadata/core-properties"/>
    <ds:schemaRef ds:uri="16c05727-aa75-4e4a-9b5f-8a80a1165891"/>
    <ds:schemaRef ds:uri="http://www.w3.org/XML/1998/namespace"/>
  </ds:schemaRefs>
</ds:datastoreItem>
</file>

<file path=customXml/itemProps2.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3.xml><?xml version="1.0" encoding="utf-8"?>
<ds:datastoreItem xmlns:ds="http://schemas.openxmlformats.org/officeDocument/2006/customXml" ds:itemID="{B61EAB5F-88FC-4FAE-AE3C-037A3C365EB8}">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Design integral</Template>
  <TotalTime>0</TotalTime>
  <Words>1395</Words>
  <Application>Microsoft Office PowerPoint</Application>
  <PresentationFormat>Widescreen</PresentationFormat>
  <Paragraphs>230</Paragraphs>
  <Slides>20</Slides>
  <Notes>16</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 Black</vt:lpstr>
      <vt:lpstr>Calibri</vt:lpstr>
      <vt:lpstr>Tw Cen MT</vt:lpstr>
      <vt:lpstr>Tw Cen MT Condensed</vt:lpstr>
      <vt:lpstr>Wingdings 3</vt:lpstr>
      <vt:lpstr>Integral</vt:lpstr>
      <vt:lpstr>SYSTEM IDENTIFICATION FOR RATE PREDICITON in OIL WELLS</vt:lpstr>
      <vt:lpstr>agenda</vt:lpstr>
      <vt:lpstr>Problem description</vt:lpstr>
      <vt:lpstr>Literature review Article 01</vt:lpstr>
      <vt:lpstr>Literature review Other related works</vt:lpstr>
      <vt:lpstr>dataset</vt:lpstr>
      <vt:lpstr>Methods: NUMERICAL EXPERIMENT PIPELINE</vt:lpstr>
      <vt:lpstr>Methods: SYSIDRegressor</vt:lpstr>
      <vt:lpstr>Results EVALUATED MODELS</vt:lpstr>
      <vt:lpstr>Results LINEAR MODELS</vt:lpstr>
      <vt:lpstr>Results polynomial MODELS</vt:lpstr>
      <vt:lpstr>Results Forest MODELS</vt:lpstr>
      <vt:lpstr>Results Forest MODELS</vt:lpstr>
      <vt:lpstr>Results other MODELS</vt:lpstr>
      <vt:lpstr>Results</vt:lpstr>
      <vt:lpstr>Results second well</vt:lpstr>
      <vt:lpstr>Results second well</vt:lpstr>
      <vt:lpstr>Results second well</vt:lpstr>
      <vt:lpstr>Concluding remarks</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 Oil assets economic evaluation</dc:title>
  <dc:creator>Felipe da Costa Pereira</dc:creator>
  <cp:lastModifiedBy>Felipe da Costa Pereira</cp:lastModifiedBy>
  <cp:revision>1</cp:revision>
  <dcterms:created xsi:type="dcterms:W3CDTF">2022-05-30T12:44:15Z</dcterms:created>
  <dcterms:modified xsi:type="dcterms:W3CDTF">2022-12-05T15:26:41Z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140b9f7d-8e3a-482f-9702-4b7ffc40985a_Enabled">
    <vt:lpwstr>true</vt:lpwstr>
  </property>
  <property fmtid="{D5CDD505-2E9C-101B-9397-08002B2CF9AE}" pid="4" name="MSIP_Label_140b9f7d-8e3a-482f-9702-4b7ffc40985a_SetDate">
    <vt:lpwstr>2022-11-30T11:53:54Z</vt:lpwstr>
  </property>
  <property fmtid="{D5CDD505-2E9C-101B-9397-08002B2CF9AE}" pid="5" name="MSIP_Label_140b9f7d-8e3a-482f-9702-4b7ffc40985a_Method">
    <vt:lpwstr>Privileged</vt:lpwstr>
  </property>
  <property fmtid="{D5CDD505-2E9C-101B-9397-08002B2CF9AE}" pid="6" name="MSIP_Label_140b9f7d-8e3a-482f-9702-4b7ffc40985a_Name">
    <vt:lpwstr>Pública</vt:lpwstr>
  </property>
  <property fmtid="{D5CDD505-2E9C-101B-9397-08002B2CF9AE}" pid="7" name="MSIP_Label_140b9f7d-8e3a-482f-9702-4b7ffc40985a_SiteId">
    <vt:lpwstr>5b6f6241-9a57-4be4-8e50-1dfa72e79a57</vt:lpwstr>
  </property>
  <property fmtid="{D5CDD505-2E9C-101B-9397-08002B2CF9AE}" pid="8" name="MSIP_Label_140b9f7d-8e3a-482f-9702-4b7ffc40985a_ActionId">
    <vt:lpwstr>ce19c0c6-7704-445a-8273-e1dfa161f665</vt:lpwstr>
  </property>
  <property fmtid="{D5CDD505-2E9C-101B-9397-08002B2CF9AE}" pid="9" name="MSIP_Label_140b9f7d-8e3a-482f-9702-4b7ffc40985a_ContentBits">
    <vt:lpwstr>2</vt:lpwstr>
  </property>
</Properties>
</file>